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6" r:id="rId5"/>
    <p:sldId id="265" r:id="rId6"/>
    <p:sldId id="269" r:id="rId7"/>
    <p:sldId id="270" r:id="rId8"/>
    <p:sldId id="257" r:id="rId9"/>
    <p:sldId id="258" r:id="rId10"/>
    <p:sldId id="259" r:id="rId11"/>
    <p:sldId id="271" r:id="rId12"/>
    <p:sldId id="272" r:id="rId13"/>
    <p:sldId id="273" r:id="rId14"/>
    <p:sldId id="260" r:id="rId15"/>
    <p:sldId id="261" r:id="rId16"/>
    <p:sldId id="262" r:id="rId17"/>
    <p:sldId id="263" r:id="rId18"/>
    <p:sldId id="26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A547D-B88E-462D-BD34-33DC9676DAE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1453867C-AB84-400D-95C8-7625FA7A46DF}">
      <dgm:prSet/>
      <dgm:spPr/>
      <dgm:t>
        <a:bodyPr/>
        <a:lstStyle/>
        <a:p>
          <a:pPr rtl="0"/>
          <a:r>
            <a:rPr lang="cs-CZ" dirty="0" smtClean="0"/>
            <a:t>Motor  </a:t>
          </a:r>
          <a:r>
            <a:rPr lang="cs-CZ" dirty="0" err="1" smtClean="0"/>
            <a:t>Leroy</a:t>
          </a:r>
          <a:r>
            <a:rPr lang="cs-CZ" dirty="0" smtClean="0"/>
            <a:t> - 1300W </a:t>
          </a:r>
          <a:endParaRPr lang="cs-CZ" dirty="0"/>
        </a:p>
      </dgm:t>
    </dgm:pt>
    <dgm:pt modelId="{473BC8E4-46F3-433A-BCE7-F20A4B59BC01}" type="parTrans" cxnId="{D6C5BEA7-F710-48BB-BEB1-FD19E0A474E7}">
      <dgm:prSet/>
      <dgm:spPr/>
      <dgm:t>
        <a:bodyPr/>
        <a:lstStyle/>
        <a:p>
          <a:endParaRPr lang="cs-CZ"/>
        </a:p>
      </dgm:t>
    </dgm:pt>
    <dgm:pt modelId="{0E6FFD66-CFB3-47D6-95CD-C9EC2F332DBC}" type="sibTrans" cxnId="{D6C5BEA7-F710-48BB-BEB1-FD19E0A474E7}">
      <dgm:prSet/>
      <dgm:spPr/>
      <dgm:t>
        <a:bodyPr/>
        <a:lstStyle/>
        <a:p>
          <a:endParaRPr lang="cs-CZ"/>
        </a:p>
      </dgm:t>
    </dgm:pt>
    <dgm:pt modelId="{DD982D27-9783-4621-B1FB-042C34EE7A05}">
      <dgm:prSet/>
      <dgm:spPr/>
      <dgm:t>
        <a:bodyPr/>
        <a:lstStyle/>
        <a:p>
          <a:pPr rtl="0"/>
          <a:r>
            <a:rPr lang="cs-CZ" dirty="0" smtClean="0"/>
            <a:t>Délka nože  37 cm </a:t>
          </a:r>
          <a:endParaRPr lang="cs-CZ" dirty="0"/>
        </a:p>
      </dgm:t>
    </dgm:pt>
    <dgm:pt modelId="{7D388E8D-DD6C-4D2B-9109-CA8FD5578790}" type="parTrans" cxnId="{C3D9C9A9-5A13-492A-968E-5C79E68DF962}">
      <dgm:prSet/>
      <dgm:spPr/>
      <dgm:t>
        <a:bodyPr/>
        <a:lstStyle/>
        <a:p>
          <a:endParaRPr lang="cs-CZ"/>
        </a:p>
      </dgm:t>
    </dgm:pt>
    <dgm:pt modelId="{37B71929-58D8-4AE6-A551-330169BD01C8}" type="sibTrans" cxnId="{C3D9C9A9-5A13-492A-968E-5C79E68DF962}">
      <dgm:prSet/>
      <dgm:spPr/>
      <dgm:t>
        <a:bodyPr/>
        <a:lstStyle/>
        <a:p>
          <a:endParaRPr lang="cs-CZ"/>
        </a:p>
      </dgm:t>
    </dgm:pt>
    <dgm:pt modelId="{AE1758EF-DD35-42A5-93FB-FA3AF5BDCF64}">
      <dgm:prSet/>
      <dgm:spPr/>
      <dgm:t>
        <a:bodyPr/>
        <a:lstStyle/>
        <a:p>
          <a:pPr rtl="0"/>
          <a:r>
            <a:rPr lang="cs-CZ" dirty="0" smtClean="0"/>
            <a:t>Šíře záběru  39 cm </a:t>
          </a:r>
          <a:endParaRPr lang="cs-CZ" dirty="0"/>
        </a:p>
      </dgm:t>
    </dgm:pt>
    <dgm:pt modelId="{6CAC9307-60DA-4544-9062-320C8D017897}" type="parTrans" cxnId="{372C787C-F6AF-40DB-9FEA-79FDABEEF595}">
      <dgm:prSet/>
      <dgm:spPr/>
      <dgm:t>
        <a:bodyPr/>
        <a:lstStyle/>
        <a:p>
          <a:endParaRPr lang="cs-CZ"/>
        </a:p>
      </dgm:t>
    </dgm:pt>
    <dgm:pt modelId="{FE3E3C2B-3BAB-441F-A289-AC4CC125CC59}" type="sibTrans" cxnId="{372C787C-F6AF-40DB-9FEA-79FDABEEF595}">
      <dgm:prSet/>
      <dgm:spPr/>
      <dgm:t>
        <a:bodyPr/>
        <a:lstStyle/>
        <a:p>
          <a:endParaRPr lang="cs-CZ"/>
        </a:p>
      </dgm:t>
    </dgm:pt>
    <dgm:pt modelId="{96DD0202-9AA0-422C-A4B4-B05E13D650C1}">
      <dgm:prSet/>
      <dgm:spPr/>
      <dgm:t>
        <a:bodyPr/>
        <a:lstStyle/>
        <a:p>
          <a:pPr rtl="0"/>
          <a:r>
            <a:rPr lang="cs-CZ" dirty="0" smtClean="0"/>
            <a:t>Podvozek ABS plast </a:t>
          </a:r>
          <a:endParaRPr lang="cs-CZ" dirty="0"/>
        </a:p>
      </dgm:t>
    </dgm:pt>
    <dgm:pt modelId="{6AB6AE8E-836E-4C52-A3B4-227296CFA35F}" type="parTrans" cxnId="{09BB8AB1-3272-48DE-9D22-80EED30BE81D}">
      <dgm:prSet/>
      <dgm:spPr/>
      <dgm:t>
        <a:bodyPr/>
        <a:lstStyle/>
        <a:p>
          <a:endParaRPr lang="cs-CZ"/>
        </a:p>
      </dgm:t>
    </dgm:pt>
    <dgm:pt modelId="{16F39B75-A438-4BD2-8DF0-36AF9ACC5635}" type="sibTrans" cxnId="{09BB8AB1-3272-48DE-9D22-80EED30BE81D}">
      <dgm:prSet/>
      <dgm:spPr/>
      <dgm:t>
        <a:bodyPr/>
        <a:lstStyle/>
        <a:p>
          <a:endParaRPr lang="cs-CZ"/>
        </a:p>
      </dgm:t>
    </dgm:pt>
    <dgm:pt modelId="{E91033D4-8DE5-4EF3-849D-C821D8BE62A7}">
      <dgm:prSet/>
      <dgm:spPr/>
      <dgm:t>
        <a:bodyPr/>
        <a:lstStyle/>
        <a:p>
          <a:pPr rtl="0"/>
          <a:r>
            <a:rPr lang="cs-CZ" dirty="0" smtClean="0"/>
            <a:t>Nastavení výšky střihu - 3 polohy 2,5 až 5,5cm </a:t>
          </a:r>
          <a:endParaRPr lang="cs-CZ" dirty="0"/>
        </a:p>
      </dgm:t>
    </dgm:pt>
    <dgm:pt modelId="{0CBA4EF7-F605-4D06-B485-ADCA8CE4E853}" type="parTrans" cxnId="{A4445F82-D2D3-4374-B0C5-9F9A3EAA59B4}">
      <dgm:prSet/>
      <dgm:spPr/>
      <dgm:t>
        <a:bodyPr/>
        <a:lstStyle/>
        <a:p>
          <a:endParaRPr lang="cs-CZ"/>
        </a:p>
      </dgm:t>
    </dgm:pt>
    <dgm:pt modelId="{EB752C12-E9BB-4E5E-8C1A-CDBA684F9155}" type="sibTrans" cxnId="{A4445F82-D2D3-4374-B0C5-9F9A3EAA59B4}">
      <dgm:prSet/>
      <dgm:spPr/>
      <dgm:t>
        <a:bodyPr/>
        <a:lstStyle/>
        <a:p>
          <a:endParaRPr lang="cs-CZ"/>
        </a:p>
      </dgm:t>
    </dgm:pt>
    <dgm:pt modelId="{96DB22E7-3B2F-43E1-AAE3-A3C0EC659EDE}">
      <dgm:prSet/>
      <dgm:spPr/>
      <dgm:t>
        <a:bodyPr/>
        <a:lstStyle/>
        <a:p>
          <a:pPr rtl="0"/>
          <a:r>
            <a:rPr lang="cs-CZ" dirty="0" smtClean="0"/>
            <a:t>Koš 40 litrů </a:t>
          </a:r>
          <a:endParaRPr lang="cs-CZ" dirty="0"/>
        </a:p>
      </dgm:t>
    </dgm:pt>
    <dgm:pt modelId="{7B0DDC17-3B35-4958-A55B-E6645B0EF76D}" type="parTrans" cxnId="{C1CAB098-CDF6-4E6F-AD70-4DAC8C0538E3}">
      <dgm:prSet/>
      <dgm:spPr/>
      <dgm:t>
        <a:bodyPr/>
        <a:lstStyle/>
        <a:p>
          <a:endParaRPr lang="cs-CZ"/>
        </a:p>
      </dgm:t>
    </dgm:pt>
    <dgm:pt modelId="{EB1E2032-1D45-44D3-AEBE-6CA5FC82A403}" type="sibTrans" cxnId="{C1CAB098-CDF6-4E6F-AD70-4DAC8C0538E3}">
      <dgm:prSet/>
      <dgm:spPr/>
      <dgm:t>
        <a:bodyPr/>
        <a:lstStyle/>
        <a:p>
          <a:endParaRPr lang="cs-CZ"/>
        </a:p>
      </dgm:t>
    </dgm:pt>
    <dgm:pt modelId="{30AC3CFA-04CA-45AE-B56F-021FB620EA3E}">
      <dgm:prSet/>
      <dgm:spPr/>
      <dgm:t>
        <a:bodyPr/>
        <a:lstStyle/>
        <a:p>
          <a:pPr rtl="0"/>
          <a:r>
            <a:rPr lang="cs-CZ" dirty="0" smtClean="0"/>
            <a:t>Hmotnost 14 kg </a:t>
          </a:r>
          <a:endParaRPr lang="cs-CZ" dirty="0"/>
        </a:p>
      </dgm:t>
    </dgm:pt>
    <dgm:pt modelId="{47D45D89-E1D0-42B2-B2E0-E84113EDD5CC}" type="parTrans" cxnId="{C3377D2B-AFDB-45EB-9CA6-7861BC44E395}">
      <dgm:prSet/>
      <dgm:spPr/>
      <dgm:t>
        <a:bodyPr/>
        <a:lstStyle/>
        <a:p>
          <a:endParaRPr lang="cs-CZ"/>
        </a:p>
      </dgm:t>
    </dgm:pt>
    <dgm:pt modelId="{7A3F923F-3E64-405B-BA7C-8F6E983DCF13}" type="sibTrans" cxnId="{C3377D2B-AFDB-45EB-9CA6-7861BC44E395}">
      <dgm:prSet/>
      <dgm:spPr/>
      <dgm:t>
        <a:bodyPr/>
        <a:lstStyle/>
        <a:p>
          <a:endParaRPr lang="cs-CZ"/>
        </a:p>
      </dgm:t>
    </dgm:pt>
    <dgm:pt modelId="{988643CC-D7A3-45A3-A93E-0F1EF957833F}" type="pres">
      <dgm:prSet presAssocID="{691A547D-B88E-462D-BD34-33DC9676DA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780F733-B61E-4C48-BB48-C6395A5A6B7C}" type="pres">
      <dgm:prSet presAssocID="{1453867C-AB84-400D-95C8-7625FA7A46DF}" presName="linNode" presStyleCnt="0"/>
      <dgm:spPr/>
    </dgm:pt>
    <dgm:pt modelId="{2AC4FCD8-3D08-4773-8E76-AF0D625C3A5A}" type="pres">
      <dgm:prSet presAssocID="{1453867C-AB84-400D-95C8-7625FA7A46DF}" presName="parentText" presStyleLbl="node1" presStyleIdx="0" presStyleCnt="7" custScaleX="118748" custScaleY="2000000" custLinFactNeighborX="-88540" custLinFactNeighborY="455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D484F9-B8FC-4768-8A06-D251972645A9}" type="pres">
      <dgm:prSet presAssocID="{0E6FFD66-CFB3-47D6-95CD-C9EC2F332DBC}" presName="sp" presStyleCnt="0"/>
      <dgm:spPr/>
    </dgm:pt>
    <dgm:pt modelId="{E92DDF31-A1B0-43E6-9E5F-F77DE31A1FCE}" type="pres">
      <dgm:prSet presAssocID="{DD982D27-9783-4621-B1FB-042C34EE7A05}" presName="linNode" presStyleCnt="0"/>
      <dgm:spPr/>
    </dgm:pt>
    <dgm:pt modelId="{18A8A6B1-90BA-40CE-B56C-192AE27D7FEC}" type="pres">
      <dgm:prSet presAssocID="{DD982D27-9783-4621-B1FB-042C34EE7A05}" presName="parentText" presStyleLbl="node1" presStyleIdx="1" presStyleCnt="7" custScaleX="118748" custScaleY="2000000" custLinFactY="-918022" custLinFactNeighborX="78914" custLinFactNeighborY="-10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B10F7F-78CE-4321-A704-4AD7588DCCCC}" type="pres">
      <dgm:prSet presAssocID="{37B71929-58D8-4AE6-A551-330169BD01C8}" presName="sp" presStyleCnt="0"/>
      <dgm:spPr/>
    </dgm:pt>
    <dgm:pt modelId="{1166BADA-A1C4-4EC1-8351-901654432528}" type="pres">
      <dgm:prSet presAssocID="{AE1758EF-DD35-42A5-93FB-FA3AF5BDCF64}" presName="linNode" presStyleCnt="0"/>
      <dgm:spPr/>
    </dgm:pt>
    <dgm:pt modelId="{8DBA24FD-BADF-470C-8B20-98D7950EE921}" type="pres">
      <dgm:prSet presAssocID="{AE1758EF-DD35-42A5-93FB-FA3AF5BDCF64}" presName="parentText" presStyleLbl="node1" presStyleIdx="2" presStyleCnt="7" custScaleX="118748" custScaleY="2000000" custLinFactNeighborX="-88540" custLinFactNeighborY="-5443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8E5179-ECE2-4BD2-A726-5F2D26F1995B}" type="pres">
      <dgm:prSet presAssocID="{FE3E3C2B-3BAB-441F-A289-AC4CC125CC59}" presName="sp" presStyleCnt="0"/>
      <dgm:spPr/>
    </dgm:pt>
    <dgm:pt modelId="{35315FD7-F882-463B-8EF4-79BAE473D878}" type="pres">
      <dgm:prSet presAssocID="{96DD0202-9AA0-422C-A4B4-B05E13D650C1}" presName="linNode" presStyleCnt="0"/>
      <dgm:spPr/>
    </dgm:pt>
    <dgm:pt modelId="{5F585E3D-B4ED-4349-AC19-C16AFB8AB5BB}" type="pres">
      <dgm:prSet presAssocID="{96DD0202-9AA0-422C-A4B4-B05E13D650C1}" presName="parentText" presStyleLbl="node1" presStyleIdx="3" presStyleCnt="7" custScaleX="118748" custScaleY="2000000" custLinFactY="-977010" custLinFactNeighborX="78914" custLinFactNeighborY="-10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8A4698-2463-43C9-8F13-E16ABCD4ACCD}" type="pres">
      <dgm:prSet presAssocID="{16F39B75-A438-4BD2-8DF0-36AF9ACC5635}" presName="sp" presStyleCnt="0"/>
      <dgm:spPr/>
    </dgm:pt>
    <dgm:pt modelId="{C26478DE-EC6E-42B7-B8F2-6252446DEC58}" type="pres">
      <dgm:prSet presAssocID="{E91033D4-8DE5-4EF3-849D-C821D8BE62A7}" presName="linNode" presStyleCnt="0"/>
      <dgm:spPr/>
    </dgm:pt>
    <dgm:pt modelId="{AF1DFEBE-0DFC-4507-AF67-C2C2CE773034}" type="pres">
      <dgm:prSet presAssocID="{E91033D4-8DE5-4EF3-849D-C821D8BE62A7}" presName="parentText" presStyleLbl="node1" presStyleIdx="4" presStyleCnt="7" custScaleX="118748" custScaleY="2000000" custLinFactY="-13425" custLinFactNeighborX="-8854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72EE67-8898-49E2-812D-31B8C637BCC7}" type="pres">
      <dgm:prSet presAssocID="{EB752C12-E9BB-4E5E-8C1A-CDBA684F9155}" presName="sp" presStyleCnt="0"/>
      <dgm:spPr/>
    </dgm:pt>
    <dgm:pt modelId="{B3311C3A-51AD-4049-BADE-117590C3C5AC}" type="pres">
      <dgm:prSet presAssocID="{96DB22E7-3B2F-43E1-AAE3-A3C0EC659EDE}" presName="linNode" presStyleCnt="0"/>
      <dgm:spPr/>
    </dgm:pt>
    <dgm:pt modelId="{5F38304A-2639-4EBD-B77D-897F9770971B}" type="pres">
      <dgm:prSet presAssocID="{96DB22E7-3B2F-43E1-AAE3-A3C0EC659EDE}" presName="parentText" presStyleLbl="node1" presStyleIdx="5" presStyleCnt="7" custScaleX="118748" custScaleY="2000000" custLinFactY="-1023529" custLinFactNeighborX="78914" custLinFactNeighborY="-1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8CEAF1-4D96-4910-A920-E806F45A4B3A}" type="pres">
      <dgm:prSet presAssocID="{EB1E2032-1D45-44D3-AEBE-6CA5FC82A403}" presName="sp" presStyleCnt="0"/>
      <dgm:spPr/>
    </dgm:pt>
    <dgm:pt modelId="{6B91F7DD-9489-45ED-8269-C8C57A8B1DB8}" type="pres">
      <dgm:prSet presAssocID="{30AC3CFA-04CA-45AE-B56F-021FB620EA3E}" presName="linNode" presStyleCnt="0"/>
      <dgm:spPr/>
    </dgm:pt>
    <dgm:pt modelId="{2457F476-CF9D-4BF9-9143-772F8725BEB2}" type="pres">
      <dgm:prSet presAssocID="{30AC3CFA-04CA-45AE-B56F-021FB620EA3E}" presName="parentText" presStyleLbl="node1" presStyleIdx="6" presStyleCnt="7" custScaleX="118748" custScaleY="2000000" custLinFactY="-300000" custLinFactNeighborX="-1448" custLinFactNeighborY="-31592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C4AD6B-568B-4B7C-923B-B5C2FA572BBC}" type="presOf" srcId="{96DD0202-9AA0-422C-A4B4-B05E13D650C1}" destId="{5F585E3D-B4ED-4349-AC19-C16AFB8AB5BB}" srcOrd="0" destOrd="0" presId="urn:microsoft.com/office/officeart/2005/8/layout/vList5"/>
    <dgm:cxn modelId="{372C787C-F6AF-40DB-9FEA-79FDABEEF595}" srcId="{691A547D-B88E-462D-BD34-33DC9676DAE7}" destId="{AE1758EF-DD35-42A5-93FB-FA3AF5BDCF64}" srcOrd="2" destOrd="0" parTransId="{6CAC9307-60DA-4544-9062-320C8D017897}" sibTransId="{FE3E3C2B-3BAB-441F-A289-AC4CC125CC59}"/>
    <dgm:cxn modelId="{A4445F82-D2D3-4374-B0C5-9F9A3EAA59B4}" srcId="{691A547D-B88E-462D-BD34-33DC9676DAE7}" destId="{E91033D4-8DE5-4EF3-849D-C821D8BE62A7}" srcOrd="4" destOrd="0" parTransId="{0CBA4EF7-F605-4D06-B485-ADCA8CE4E853}" sibTransId="{EB752C12-E9BB-4E5E-8C1A-CDBA684F9155}"/>
    <dgm:cxn modelId="{E42182A6-4992-4EA3-9FE9-A7C598ECAD66}" type="presOf" srcId="{691A547D-B88E-462D-BD34-33DC9676DAE7}" destId="{988643CC-D7A3-45A3-A93E-0F1EF957833F}" srcOrd="0" destOrd="0" presId="urn:microsoft.com/office/officeart/2005/8/layout/vList5"/>
    <dgm:cxn modelId="{D6C5BEA7-F710-48BB-BEB1-FD19E0A474E7}" srcId="{691A547D-B88E-462D-BD34-33DC9676DAE7}" destId="{1453867C-AB84-400D-95C8-7625FA7A46DF}" srcOrd="0" destOrd="0" parTransId="{473BC8E4-46F3-433A-BCE7-F20A4B59BC01}" sibTransId="{0E6FFD66-CFB3-47D6-95CD-C9EC2F332DBC}"/>
    <dgm:cxn modelId="{C3D9C9A9-5A13-492A-968E-5C79E68DF962}" srcId="{691A547D-B88E-462D-BD34-33DC9676DAE7}" destId="{DD982D27-9783-4621-B1FB-042C34EE7A05}" srcOrd="1" destOrd="0" parTransId="{7D388E8D-DD6C-4D2B-9109-CA8FD5578790}" sibTransId="{37B71929-58D8-4AE6-A551-330169BD01C8}"/>
    <dgm:cxn modelId="{2F862321-BBEA-4987-9A48-79645A060AFF}" type="presOf" srcId="{DD982D27-9783-4621-B1FB-042C34EE7A05}" destId="{18A8A6B1-90BA-40CE-B56C-192AE27D7FEC}" srcOrd="0" destOrd="0" presId="urn:microsoft.com/office/officeart/2005/8/layout/vList5"/>
    <dgm:cxn modelId="{09BB8AB1-3272-48DE-9D22-80EED30BE81D}" srcId="{691A547D-B88E-462D-BD34-33DC9676DAE7}" destId="{96DD0202-9AA0-422C-A4B4-B05E13D650C1}" srcOrd="3" destOrd="0" parTransId="{6AB6AE8E-836E-4C52-A3B4-227296CFA35F}" sibTransId="{16F39B75-A438-4BD2-8DF0-36AF9ACC5635}"/>
    <dgm:cxn modelId="{C1CAB098-CDF6-4E6F-AD70-4DAC8C0538E3}" srcId="{691A547D-B88E-462D-BD34-33DC9676DAE7}" destId="{96DB22E7-3B2F-43E1-AAE3-A3C0EC659EDE}" srcOrd="5" destOrd="0" parTransId="{7B0DDC17-3B35-4958-A55B-E6645B0EF76D}" sibTransId="{EB1E2032-1D45-44D3-AEBE-6CA5FC82A403}"/>
    <dgm:cxn modelId="{15E99695-532C-4097-B9F8-164FB1E9C198}" type="presOf" srcId="{1453867C-AB84-400D-95C8-7625FA7A46DF}" destId="{2AC4FCD8-3D08-4773-8E76-AF0D625C3A5A}" srcOrd="0" destOrd="0" presId="urn:microsoft.com/office/officeart/2005/8/layout/vList5"/>
    <dgm:cxn modelId="{7B510647-D16F-4B1C-A571-CF59904EC523}" type="presOf" srcId="{E91033D4-8DE5-4EF3-849D-C821D8BE62A7}" destId="{AF1DFEBE-0DFC-4507-AF67-C2C2CE773034}" srcOrd="0" destOrd="0" presId="urn:microsoft.com/office/officeart/2005/8/layout/vList5"/>
    <dgm:cxn modelId="{C3377D2B-AFDB-45EB-9CA6-7861BC44E395}" srcId="{691A547D-B88E-462D-BD34-33DC9676DAE7}" destId="{30AC3CFA-04CA-45AE-B56F-021FB620EA3E}" srcOrd="6" destOrd="0" parTransId="{47D45D89-E1D0-42B2-B2E0-E84113EDD5CC}" sibTransId="{7A3F923F-3E64-405B-BA7C-8F6E983DCF13}"/>
    <dgm:cxn modelId="{1D5B02CF-4778-4419-BAD9-C308034FF2FD}" type="presOf" srcId="{96DB22E7-3B2F-43E1-AAE3-A3C0EC659EDE}" destId="{5F38304A-2639-4EBD-B77D-897F9770971B}" srcOrd="0" destOrd="0" presId="urn:microsoft.com/office/officeart/2005/8/layout/vList5"/>
    <dgm:cxn modelId="{05504B67-B752-4441-8E49-29607DB3BB5F}" type="presOf" srcId="{30AC3CFA-04CA-45AE-B56F-021FB620EA3E}" destId="{2457F476-CF9D-4BF9-9143-772F8725BEB2}" srcOrd="0" destOrd="0" presId="urn:microsoft.com/office/officeart/2005/8/layout/vList5"/>
    <dgm:cxn modelId="{0589230A-1DD4-4209-96E8-EAA5AFA71F82}" type="presOf" srcId="{AE1758EF-DD35-42A5-93FB-FA3AF5BDCF64}" destId="{8DBA24FD-BADF-470C-8B20-98D7950EE921}" srcOrd="0" destOrd="0" presId="urn:microsoft.com/office/officeart/2005/8/layout/vList5"/>
    <dgm:cxn modelId="{ED73D753-1448-4DBA-9613-29A8BAC3B650}" type="presParOf" srcId="{988643CC-D7A3-45A3-A93E-0F1EF957833F}" destId="{0780F733-B61E-4C48-BB48-C6395A5A6B7C}" srcOrd="0" destOrd="0" presId="urn:microsoft.com/office/officeart/2005/8/layout/vList5"/>
    <dgm:cxn modelId="{CD1F5373-650A-4612-A70B-2AF9F5861A72}" type="presParOf" srcId="{0780F733-B61E-4C48-BB48-C6395A5A6B7C}" destId="{2AC4FCD8-3D08-4773-8E76-AF0D625C3A5A}" srcOrd="0" destOrd="0" presId="urn:microsoft.com/office/officeart/2005/8/layout/vList5"/>
    <dgm:cxn modelId="{3F662D81-BFBB-4BF4-AA4A-231FC9129350}" type="presParOf" srcId="{988643CC-D7A3-45A3-A93E-0F1EF957833F}" destId="{3AD484F9-B8FC-4768-8A06-D251972645A9}" srcOrd="1" destOrd="0" presId="urn:microsoft.com/office/officeart/2005/8/layout/vList5"/>
    <dgm:cxn modelId="{844C70BD-2B4F-4C48-9B5F-EBB3ECC75759}" type="presParOf" srcId="{988643CC-D7A3-45A3-A93E-0F1EF957833F}" destId="{E92DDF31-A1B0-43E6-9E5F-F77DE31A1FCE}" srcOrd="2" destOrd="0" presId="urn:microsoft.com/office/officeart/2005/8/layout/vList5"/>
    <dgm:cxn modelId="{EAAA4871-E0D0-461D-8F1F-91DFC7EEB8BA}" type="presParOf" srcId="{E92DDF31-A1B0-43E6-9E5F-F77DE31A1FCE}" destId="{18A8A6B1-90BA-40CE-B56C-192AE27D7FEC}" srcOrd="0" destOrd="0" presId="urn:microsoft.com/office/officeart/2005/8/layout/vList5"/>
    <dgm:cxn modelId="{0387CBBC-BAC6-4C07-8F89-3E6BD1E241EF}" type="presParOf" srcId="{988643CC-D7A3-45A3-A93E-0F1EF957833F}" destId="{B9B10F7F-78CE-4321-A704-4AD7588DCCCC}" srcOrd="3" destOrd="0" presId="urn:microsoft.com/office/officeart/2005/8/layout/vList5"/>
    <dgm:cxn modelId="{E601DC8F-645E-47DA-996E-96CEBD73012C}" type="presParOf" srcId="{988643CC-D7A3-45A3-A93E-0F1EF957833F}" destId="{1166BADA-A1C4-4EC1-8351-901654432528}" srcOrd="4" destOrd="0" presId="urn:microsoft.com/office/officeart/2005/8/layout/vList5"/>
    <dgm:cxn modelId="{8DD526EE-9126-4C94-9529-4469585101EB}" type="presParOf" srcId="{1166BADA-A1C4-4EC1-8351-901654432528}" destId="{8DBA24FD-BADF-470C-8B20-98D7950EE921}" srcOrd="0" destOrd="0" presId="urn:microsoft.com/office/officeart/2005/8/layout/vList5"/>
    <dgm:cxn modelId="{CF9934CB-CB65-46E7-9E9F-2B2386CD9155}" type="presParOf" srcId="{988643CC-D7A3-45A3-A93E-0F1EF957833F}" destId="{7A8E5179-ECE2-4BD2-A726-5F2D26F1995B}" srcOrd="5" destOrd="0" presId="urn:microsoft.com/office/officeart/2005/8/layout/vList5"/>
    <dgm:cxn modelId="{DA835B2C-08AF-443B-B337-4D4A20055670}" type="presParOf" srcId="{988643CC-D7A3-45A3-A93E-0F1EF957833F}" destId="{35315FD7-F882-463B-8EF4-79BAE473D878}" srcOrd="6" destOrd="0" presId="urn:microsoft.com/office/officeart/2005/8/layout/vList5"/>
    <dgm:cxn modelId="{2E2683AB-A98F-4899-AFED-C30E414B505B}" type="presParOf" srcId="{35315FD7-F882-463B-8EF4-79BAE473D878}" destId="{5F585E3D-B4ED-4349-AC19-C16AFB8AB5BB}" srcOrd="0" destOrd="0" presId="urn:microsoft.com/office/officeart/2005/8/layout/vList5"/>
    <dgm:cxn modelId="{BEE2BE19-1EED-4AE1-BF6A-2E64E8713B41}" type="presParOf" srcId="{988643CC-D7A3-45A3-A93E-0F1EF957833F}" destId="{108A4698-2463-43C9-8F13-E16ABCD4ACCD}" srcOrd="7" destOrd="0" presId="urn:microsoft.com/office/officeart/2005/8/layout/vList5"/>
    <dgm:cxn modelId="{19EC9C6D-CB57-49F1-B4CF-9E7FEA976D22}" type="presParOf" srcId="{988643CC-D7A3-45A3-A93E-0F1EF957833F}" destId="{C26478DE-EC6E-42B7-B8F2-6252446DEC58}" srcOrd="8" destOrd="0" presId="urn:microsoft.com/office/officeart/2005/8/layout/vList5"/>
    <dgm:cxn modelId="{C699A1EF-83E5-4DFF-A7E2-B23437C24EFC}" type="presParOf" srcId="{C26478DE-EC6E-42B7-B8F2-6252446DEC58}" destId="{AF1DFEBE-0DFC-4507-AF67-C2C2CE773034}" srcOrd="0" destOrd="0" presId="urn:microsoft.com/office/officeart/2005/8/layout/vList5"/>
    <dgm:cxn modelId="{A16D7C4D-91F9-4A5C-808F-7C1433A7ED29}" type="presParOf" srcId="{988643CC-D7A3-45A3-A93E-0F1EF957833F}" destId="{6B72EE67-8898-49E2-812D-31B8C637BCC7}" srcOrd="9" destOrd="0" presId="urn:microsoft.com/office/officeart/2005/8/layout/vList5"/>
    <dgm:cxn modelId="{C528EA53-9F6E-4E8C-BB81-37396340CB97}" type="presParOf" srcId="{988643CC-D7A3-45A3-A93E-0F1EF957833F}" destId="{B3311C3A-51AD-4049-BADE-117590C3C5AC}" srcOrd="10" destOrd="0" presId="urn:microsoft.com/office/officeart/2005/8/layout/vList5"/>
    <dgm:cxn modelId="{2AE10DF4-2323-437E-8BC8-8263EAAA3654}" type="presParOf" srcId="{B3311C3A-51AD-4049-BADE-117590C3C5AC}" destId="{5F38304A-2639-4EBD-B77D-897F9770971B}" srcOrd="0" destOrd="0" presId="urn:microsoft.com/office/officeart/2005/8/layout/vList5"/>
    <dgm:cxn modelId="{DC543F4F-28E2-45BD-99E4-D5D9C59C0908}" type="presParOf" srcId="{988643CC-D7A3-45A3-A93E-0F1EF957833F}" destId="{478CEAF1-4D96-4910-A920-E806F45A4B3A}" srcOrd="11" destOrd="0" presId="urn:microsoft.com/office/officeart/2005/8/layout/vList5"/>
    <dgm:cxn modelId="{9BF68B68-BE45-4BF0-9A00-2C34D630769D}" type="presParOf" srcId="{988643CC-D7A3-45A3-A93E-0F1EF957833F}" destId="{6B91F7DD-9489-45ED-8269-C8C57A8B1DB8}" srcOrd="12" destOrd="0" presId="urn:microsoft.com/office/officeart/2005/8/layout/vList5"/>
    <dgm:cxn modelId="{7AFCF122-0A06-493B-B6DF-BA86BAC2EE26}" type="presParOf" srcId="{6B91F7DD-9489-45ED-8269-C8C57A8B1DB8}" destId="{2457F476-CF9D-4BF9-9143-772F8725BE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CE2E0B-D896-4B6E-8BCF-04C28ED032A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8E22F30-24CB-4370-8217-409160F3778E}">
      <dgm:prSet/>
      <dgm:spPr/>
      <dgm:t>
        <a:bodyPr/>
        <a:lstStyle/>
        <a:p>
          <a:pPr rtl="0"/>
          <a:r>
            <a:rPr lang="cs-CZ" dirty="0" smtClean="0"/>
            <a:t>Záběr 54cm </a:t>
          </a:r>
          <a:endParaRPr lang="cs-CZ" dirty="0"/>
        </a:p>
      </dgm:t>
    </dgm:pt>
    <dgm:pt modelId="{E51793DC-D998-4FCF-A69C-D830EC9D7050}" type="parTrans" cxnId="{E9CF9DFD-965B-4DF3-9683-CC04A90DCD53}">
      <dgm:prSet/>
      <dgm:spPr/>
      <dgm:t>
        <a:bodyPr/>
        <a:lstStyle/>
        <a:p>
          <a:endParaRPr lang="cs-CZ"/>
        </a:p>
      </dgm:t>
    </dgm:pt>
    <dgm:pt modelId="{85B49B33-AF3E-4A4F-AAAF-4596A3B235EA}" type="sibTrans" cxnId="{E9CF9DFD-965B-4DF3-9683-CC04A90DCD53}">
      <dgm:prSet/>
      <dgm:spPr/>
      <dgm:t>
        <a:bodyPr/>
        <a:lstStyle/>
        <a:p>
          <a:endParaRPr lang="cs-CZ"/>
        </a:p>
      </dgm:t>
    </dgm:pt>
    <dgm:pt modelId="{41E50E04-1494-4E33-BA84-F27975F596EC}">
      <dgm:prSet/>
      <dgm:spPr/>
      <dgm:t>
        <a:bodyPr/>
        <a:lstStyle/>
        <a:p>
          <a:pPr rtl="0"/>
          <a:r>
            <a:rPr lang="cs-CZ" dirty="0" smtClean="0"/>
            <a:t>Motor </a:t>
          </a:r>
          <a:r>
            <a:rPr lang="cs-CZ" dirty="0" err="1" smtClean="0"/>
            <a:t>Briggs</a:t>
          </a:r>
          <a:r>
            <a:rPr lang="cs-CZ" dirty="0" smtClean="0"/>
            <a:t>&amp;</a:t>
          </a:r>
          <a:r>
            <a:rPr lang="cs-CZ" dirty="0" err="1" smtClean="0"/>
            <a:t>Stratton</a:t>
          </a:r>
          <a:r>
            <a:rPr lang="cs-CZ" dirty="0" smtClean="0"/>
            <a:t> </a:t>
          </a:r>
          <a:r>
            <a:rPr lang="cs-CZ" dirty="0" err="1" smtClean="0"/>
            <a:t>Quantum</a:t>
          </a:r>
          <a:r>
            <a:rPr lang="cs-CZ" dirty="0" smtClean="0"/>
            <a:t> 675 (190ccm)</a:t>
          </a:r>
          <a:endParaRPr lang="cs-CZ" dirty="0"/>
        </a:p>
      </dgm:t>
    </dgm:pt>
    <dgm:pt modelId="{D480AE35-0CFF-44CA-9B5F-3A3E3ABC97CF}" type="parTrans" cxnId="{BD247B99-ED70-4990-AD74-1BBA9287B124}">
      <dgm:prSet/>
      <dgm:spPr/>
      <dgm:t>
        <a:bodyPr/>
        <a:lstStyle/>
        <a:p>
          <a:endParaRPr lang="cs-CZ"/>
        </a:p>
      </dgm:t>
    </dgm:pt>
    <dgm:pt modelId="{EE24F403-47E7-4C5E-8D84-E455E75FD28D}" type="sibTrans" cxnId="{BD247B99-ED70-4990-AD74-1BBA9287B124}">
      <dgm:prSet/>
      <dgm:spPr/>
      <dgm:t>
        <a:bodyPr/>
        <a:lstStyle/>
        <a:p>
          <a:endParaRPr lang="cs-CZ"/>
        </a:p>
      </dgm:t>
    </dgm:pt>
    <dgm:pt modelId="{D23B9D0A-FE2B-46AD-B95D-2E04FB32F067}">
      <dgm:prSet/>
      <dgm:spPr/>
      <dgm:t>
        <a:bodyPr/>
        <a:lstStyle/>
        <a:p>
          <a:pPr rtl="0"/>
          <a:r>
            <a:rPr lang="cs-CZ" dirty="0" smtClean="0"/>
            <a:t>Výkon a rozvod motoru 6 HP (dle staré normy) - SV </a:t>
          </a:r>
          <a:endParaRPr lang="cs-CZ" dirty="0"/>
        </a:p>
      </dgm:t>
    </dgm:pt>
    <dgm:pt modelId="{AB668C13-0F1C-487E-8B9C-75C9D793696D}" type="parTrans" cxnId="{2BA36C64-4448-41CC-A4BE-753E6AA06AC2}">
      <dgm:prSet/>
      <dgm:spPr/>
      <dgm:t>
        <a:bodyPr/>
        <a:lstStyle/>
        <a:p>
          <a:endParaRPr lang="cs-CZ"/>
        </a:p>
      </dgm:t>
    </dgm:pt>
    <dgm:pt modelId="{DDC03781-8B33-4FEA-81CA-B88993B551B2}" type="sibTrans" cxnId="{2BA36C64-4448-41CC-A4BE-753E6AA06AC2}">
      <dgm:prSet/>
      <dgm:spPr/>
      <dgm:t>
        <a:bodyPr/>
        <a:lstStyle/>
        <a:p>
          <a:endParaRPr lang="cs-CZ"/>
        </a:p>
      </dgm:t>
    </dgm:pt>
    <dgm:pt modelId="{06DE2767-C478-48AA-858F-FC03561D8C80}">
      <dgm:prSet/>
      <dgm:spPr/>
      <dgm:t>
        <a:bodyPr/>
        <a:lstStyle/>
        <a:p>
          <a:pPr rtl="0"/>
          <a:r>
            <a:rPr lang="cs-CZ" dirty="0" smtClean="0"/>
            <a:t>Kola v kuličkových ložiskách </a:t>
          </a:r>
          <a:endParaRPr lang="cs-CZ" dirty="0"/>
        </a:p>
      </dgm:t>
    </dgm:pt>
    <dgm:pt modelId="{A2556CF0-0AED-4108-BDD7-C348B63E9166}" type="parTrans" cxnId="{0A1E3509-7B60-41EF-81B9-8A29AC4F0924}">
      <dgm:prSet/>
      <dgm:spPr/>
      <dgm:t>
        <a:bodyPr/>
        <a:lstStyle/>
        <a:p>
          <a:endParaRPr lang="cs-CZ"/>
        </a:p>
      </dgm:t>
    </dgm:pt>
    <dgm:pt modelId="{AF4BBB64-283C-414E-893B-8025451285FB}" type="sibTrans" cxnId="{0A1E3509-7B60-41EF-81B9-8A29AC4F0924}">
      <dgm:prSet/>
      <dgm:spPr/>
      <dgm:t>
        <a:bodyPr/>
        <a:lstStyle/>
        <a:p>
          <a:endParaRPr lang="cs-CZ"/>
        </a:p>
      </dgm:t>
    </dgm:pt>
    <dgm:pt modelId="{C237D920-BC0A-42CF-BBFF-37008239D260}">
      <dgm:prSet/>
      <dgm:spPr/>
      <dgm:t>
        <a:bodyPr/>
        <a:lstStyle/>
        <a:p>
          <a:pPr rtl="0"/>
          <a:r>
            <a:rPr lang="cs-CZ" dirty="0" smtClean="0"/>
            <a:t>Rozměr kol 180/200 mm, šíře 50mm </a:t>
          </a:r>
          <a:endParaRPr lang="cs-CZ" dirty="0"/>
        </a:p>
      </dgm:t>
    </dgm:pt>
    <dgm:pt modelId="{71B60EBA-5761-423E-9B53-4F2E0A206EDC}" type="parTrans" cxnId="{D0803C89-89D2-4BB1-91E6-4A5F4761C6BA}">
      <dgm:prSet/>
      <dgm:spPr/>
      <dgm:t>
        <a:bodyPr/>
        <a:lstStyle/>
        <a:p>
          <a:endParaRPr lang="cs-CZ"/>
        </a:p>
      </dgm:t>
    </dgm:pt>
    <dgm:pt modelId="{A27B9EFC-EDD3-4764-BBEE-1D77BB0DA81A}" type="sibTrans" cxnId="{D0803C89-89D2-4BB1-91E6-4A5F4761C6BA}">
      <dgm:prSet/>
      <dgm:spPr/>
      <dgm:t>
        <a:bodyPr/>
        <a:lstStyle/>
        <a:p>
          <a:endParaRPr lang="cs-CZ"/>
        </a:p>
      </dgm:t>
    </dgm:pt>
    <dgm:pt modelId="{B6CA28FC-255F-4C1B-BA81-B214DC2AA579}">
      <dgm:prSet/>
      <dgm:spPr/>
      <dgm:t>
        <a:bodyPr/>
        <a:lstStyle/>
        <a:p>
          <a:pPr rtl="0"/>
          <a:r>
            <a:rPr lang="cs-CZ" dirty="0" smtClean="0"/>
            <a:t>Nastavení výšky střihu 20-65mm </a:t>
          </a:r>
          <a:endParaRPr lang="cs-CZ" dirty="0"/>
        </a:p>
      </dgm:t>
    </dgm:pt>
    <dgm:pt modelId="{79318760-C17A-4F2D-8536-E4FB7FAB627E}" type="parTrans" cxnId="{91FDB214-46C5-43E4-8C1C-8CB4AF0E2D10}">
      <dgm:prSet/>
      <dgm:spPr/>
      <dgm:t>
        <a:bodyPr/>
        <a:lstStyle/>
        <a:p>
          <a:endParaRPr lang="cs-CZ"/>
        </a:p>
      </dgm:t>
    </dgm:pt>
    <dgm:pt modelId="{AD4E655D-0550-4F5F-9CD0-E3DCBFD6552B}" type="sibTrans" cxnId="{91FDB214-46C5-43E4-8C1C-8CB4AF0E2D10}">
      <dgm:prSet/>
      <dgm:spPr/>
      <dgm:t>
        <a:bodyPr/>
        <a:lstStyle/>
        <a:p>
          <a:endParaRPr lang="cs-CZ"/>
        </a:p>
      </dgm:t>
    </dgm:pt>
    <dgm:pt modelId="{62E5375B-B842-4DFE-A420-7002E003CDED}">
      <dgm:prSet/>
      <dgm:spPr/>
      <dgm:t>
        <a:bodyPr/>
        <a:lstStyle/>
        <a:p>
          <a:pPr rtl="0"/>
          <a:r>
            <a:rPr lang="cs-CZ" dirty="0" smtClean="0"/>
            <a:t>Koš 65 litrů - speciální látka </a:t>
          </a:r>
          <a:endParaRPr lang="cs-CZ" dirty="0"/>
        </a:p>
      </dgm:t>
    </dgm:pt>
    <dgm:pt modelId="{69665354-2AB9-453C-9FC4-71757CE08EC5}" type="parTrans" cxnId="{D30CC6CC-64E2-4080-8ECC-69CDBE8E8E8C}">
      <dgm:prSet/>
      <dgm:spPr/>
      <dgm:t>
        <a:bodyPr/>
        <a:lstStyle/>
        <a:p>
          <a:endParaRPr lang="cs-CZ"/>
        </a:p>
      </dgm:t>
    </dgm:pt>
    <dgm:pt modelId="{5571C814-EA45-4DF6-AC57-1297825B13AB}" type="sibTrans" cxnId="{D30CC6CC-64E2-4080-8ECC-69CDBE8E8E8C}">
      <dgm:prSet/>
      <dgm:spPr/>
      <dgm:t>
        <a:bodyPr/>
        <a:lstStyle/>
        <a:p>
          <a:endParaRPr lang="cs-CZ"/>
        </a:p>
      </dgm:t>
    </dgm:pt>
    <dgm:pt modelId="{BB3D871B-40F4-4747-92EB-B7D9D3BBEDA6}">
      <dgm:prSet/>
      <dgm:spPr/>
      <dgm:t>
        <a:bodyPr/>
        <a:lstStyle/>
        <a:p>
          <a:pPr rtl="0"/>
          <a:r>
            <a:rPr lang="cs-CZ" dirty="0" smtClean="0"/>
            <a:t>Hmotnost 33,2 kg </a:t>
          </a:r>
          <a:endParaRPr lang="cs-CZ" dirty="0"/>
        </a:p>
      </dgm:t>
    </dgm:pt>
    <dgm:pt modelId="{591B9DB3-4C51-4055-B2CC-6E8A3705C2A1}" type="parTrans" cxnId="{347C4820-13CA-4B6B-B18D-ECD9AC52CAE3}">
      <dgm:prSet/>
      <dgm:spPr/>
      <dgm:t>
        <a:bodyPr/>
        <a:lstStyle/>
        <a:p>
          <a:endParaRPr lang="cs-CZ"/>
        </a:p>
      </dgm:t>
    </dgm:pt>
    <dgm:pt modelId="{7DAFEDBC-E57D-4E58-B457-C4E2ED583F90}" type="sibTrans" cxnId="{347C4820-13CA-4B6B-B18D-ECD9AC52CAE3}">
      <dgm:prSet/>
      <dgm:spPr/>
      <dgm:t>
        <a:bodyPr/>
        <a:lstStyle/>
        <a:p>
          <a:endParaRPr lang="cs-CZ"/>
        </a:p>
      </dgm:t>
    </dgm:pt>
    <dgm:pt modelId="{051ED8E3-7726-4B90-8E27-9A27D91C3A15}">
      <dgm:prSet/>
      <dgm:spPr/>
      <dgm:t>
        <a:bodyPr/>
        <a:lstStyle/>
        <a:p>
          <a:pPr rtl="0"/>
          <a:r>
            <a:rPr lang="cs-CZ" b="1" dirty="0" smtClean="0"/>
            <a:t>Možnost mulčování </a:t>
          </a:r>
          <a:endParaRPr lang="cs-CZ" dirty="0"/>
        </a:p>
      </dgm:t>
    </dgm:pt>
    <dgm:pt modelId="{B427690B-3301-4D35-8240-3833388EC9E4}" type="parTrans" cxnId="{DBB36232-6D4A-4B4D-A39B-BD8E4812C34F}">
      <dgm:prSet/>
      <dgm:spPr/>
      <dgm:t>
        <a:bodyPr/>
        <a:lstStyle/>
        <a:p>
          <a:endParaRPr lang="cs-CZ"/>
        </a:p>
      </dgm:t>
    </dgm:pt>
    <dgm:pt modelId="{BE00BE46-E16C-4A20-B93C-FDC4A80DB620}" type="sibTrans" cxnId="{DBB36232-6D4A-4B4D-A39B-BD8E4812C34F}">
      <dgm:prSet/>
      <dgm:spPr/>
      <dgm:t>
        <a:bodyPr/>
        <a:lstStyle/>
        <a:p>
          <a:endParaRPr lang="cs-CZ"/>
        </a:p>
      </dgm:t>
    </dgm:pt>
    <dgm:pt modelId="{AFF10EC1-5C2D-4C7E-A0D6-6E51D7941310}" type="pres">
      <dgm:prSet presAssocID="{2ECE2E0B-D896-4B6E-8BCF-04C28ED032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CE2BDDB-730A-46B0-B9AA-88BDE93245E7}" type="pres">
      <dgm:prSet presAssocID="{D8E22F30-24CB-4370-8217-409160F3778E}" presName="linNode" presStyleCnt="0"/>
      <dgm:spPr/>
    </dgm:pt>
    <dgm:pt modelId="{EEE2C3A3-8A1F-477B-A483-1C5F55FE1C57}" type="pres">
      <dgm:prSet presAssocID="{D8E22F30-24CB-4370-8217-409160F3778E}" presName="parentText" presStyleLbl="node1" presStyleIdx="0" presStyleCnt="9" custScaleX="123609" custScaleY="2000000" custLinFactNeighborX="-88540" custLinFactNeighborY="567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0124C0-38C4-4A92-AF70-90D079ED09C1}" type="pres">
      <dgm:prSet presAssocID="{85B49B33-AF3E-4A4F-AAAF-4596A3B235EA}" presName="sp" presStyleCnt="0"/>
      <dgm:spPr/>
    </dgm:pt>
    <dgm:pt modelId="{EC832E39-93E5-4A71-98F2-6799771DCE42}" type="pres">
      <dgm:prSet presAssocID="{41E50E04-1494-4E33-BA84-F27975F596EC}" presName="linNode" presStyleCnt="0"/>
      <dgm:spPr/>
    </dgm:pt>
    <dgm:pt modelId="{BBA126CE-AA5D-4363-9D74-2D6874F73E68}" type="pres">
      <dgm:prSet presAssocID="{41E50E04-1494-4E33-BA84-F27975F596EC}" presName="parentText" presStyleLbl="node1" presStyleIdx="1" presStyleCnt="9" custScaleX="123609" custScaleY="2000000" custLinFactY="-900000" custLinFactNeighborX="76402" custLinFactNeighborY="-9979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AE6989-2700-4DB9-8EBA-4D6B7AFFD827}" type="pres">
      <dgm:prSet presAssocID="{EE24F403-47E7-4C5E-8D84-E455E75FD28D}" presName="sp" presStyleCnt="0"/>
      <dgm:spPr/>
    </dgm:pt>
    <dgm:pt modelId="{7954BAC9-3F7E-4607-85D5-7AB22CAEE649}" type="pres">
      <dgm:prSet presAssocID="{D23B9D0A-FE2B-46AD-B95D-2E04FB32F067}" presName="linNode" presStyleCnt="0"/>
      <dgm:spPr/>
    </dgm:pt>
    <dgm:pt modelId="{4E8C581F-08CF-4420-A2D2-39521F00394D}" type="pres">
      <dgm:prSet presAssocID="{D23B9D0A-FE2B-46AD-B95D-2E04FB32F067}" presName="parentText" presStyleLbl="node1" presStyleIdx="2" presStyleCnt="9" custScaleX="123609" custScaleY="2000000" custLinFactNeighborX="-88540" custLinFactNeighborY="-979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A7D060-EE2E-493C-B46A-F75CBF4F8921}" type="pres">
      <dgm:prSet presAssocID="{DDC03781-8B33-4FEA-81CA-B88993B551B2}" presName="sp" presStyleCnt="0"/>
      <dgm:spPr/>
    </dgm:pt>
    <dgm:pt modelId="{B698AFEC-583E-47FF-A5CF-A32023A4A15D}" type="pres">
      <dgm:prSet presAssocID="{06DE2767-C478-48AA-858F-FC03561D8C80}" presName="linNode" presStyleCnt="0"/>
      <dgm:spPr/>
    </dgm:pt>
    <dgm:pt modelId="{FD034B05-D423-404B-8827-2C09668E1F13}" type="pres">
      <dgm:prSet presAssocID="{06DE2767-C478-48AA-858F-FC03561D8C80}" presName="parentText" presStyleLbl="node1" presStyleIdx="3" presStyleCnt="9" custScaleX="123609" custScaleY="2000000" custLinFactY="-913381" custLinFactNeighborX="76402" custLinFactNeighborY="-10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4C7352-FC10-4745-BAB3-1662C2A6C704}" type="pres">
      <dgm:prSet presAssocID="{AF4BBB64-283C-414E-893B-8025451285FB}" presName="sp" presStyleCnt="0"/>
      <dgm:spPr/>
    </dgm:pt>
    <dgm:pt modelId="{DC728A34-5612-45FB-AF91-761A69D53596}" type="pres">
      <dgm:prSet presAssocID="{C237D920-BC0A-42CF-BBFF-37008239D260}" presName="linNode" presStyleCnt="0"/>
      <dgm:spPr/>
    </dgm:pt>
    <dgm:pt modelId="{8DF2A0BC-5CBC-45E2-9E5F-0678B50B7D89}" type="pres">
      <dgm:prSet presAssocID="{C237D920-BC0A-42CF-BBFF-37008239D260}" presName="parentText" presStyleLbl="node1" presStyleIdx="4" presStyleCnt="9" custScaleX="123609" custScaleY="2000000" custLinFactNeighborX="-88540" custLinFactNeighborY="466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8BCA13-4BEC-4EDF-8BD7-CF223191B46D}" type="pres">
      <dgm:prSet presAssocID="{A27B9EFC-EDD3-4764-BBEE-1D77BB0DA81A}" presName="sp" presStyleCnt="0"/>
      <dgm:spPr/>
    </dgm:pt>
    <dgm:pt modelId="{6C8C36BD-A5DD-4DCB-817A-4D01C421F72F}" type="pres">
      <dgm:prSet presAssocID="{B6CA28FC-255F-4C1B-BA81-B214DC2AA579}" presName="linNode" presStyleCnt="0"/>
      <dgm:spPr/>
    </dgm:pt>
    <dgm:pt modelId="{26040185-A8EC-4E67-BD2F-FDDD7168A519}" type="pres">
      <dgm:prSet presAssocID="{B6CA28FC-255F-4C1B-BA81-B214DC2AA579}" presName="parentText" presStyleLbl="node1" presStyleIdx="5" presStyleCnt="9" custScaleX="123609" custScaleY="2000000" custLinFactY="-900000" custLinFactNeighborX="76402" custLinFactNeighborY="-99892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E5F533-59C7-4617-8963-68DEB8F8755E}" type="pres">
      <dgm:prSet presAssocID="{AD4E655D-0550-4F5F-9CD0-E3DCBFD6552B}" presName="sp" presStyleCnt="0"/>
      <dgm:spPr/>
    </dgm:pt>
    <dgm:pt modelId="{7CDEEF9F-79B2-4959-9FBA-41A7407050F0}" type="pres">
      <dgm:prSet presAssocID="{62E5375B-B842-4DFE-A420-7002E003CDED}" presName="linNode" presStyleCnt="0"/>
      <dgm:spPr/>
    </dgm:pt>
    <dgm:pt modelId="{0B865EDE-5004-4EA6-9386-754972DCD0C8}" type="pres">
      <dgm:prSet presAssocID="{62E5375B-B842-4DFE-A420-7002E003CDED}" presName="parentText" presStyleLbl="node1" presStyleIdx="6" presStyleCnt="9" custScaleX="123609" custScaleY="2000000" custLinFactY="76843" custLinFactNeighborX="-7687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606F6D-E565-47A0-9562-E9142CD04D78}" type="pres">
      <dgm:prSet presAssocID="{5571C814-EA45-4DF6-AC57-1297825B13AB}" presName="sp" presStyleCnt="0"/>
      <dgm:spPr/>
    </dgm:pt>
    <dgm:pt modelId="{F524281F-148E-468B-827E-88BC1FEA3CEF}" type="pres">
      <dgm:prSet presAssocID="{BB3D871B-40F4-4747-92EB-B7D9D3BBEDA6}" presName="linNode" presStyleCnt="0"/>
      <dgm:spPr/>
    </dgm:pt>
    <dgm:pt modelId="{BFBA4EC9-60F0-4A3C-9BCE-544FD55CB7CC}" type="pres">
      <dgm:prSet presAssocID="{BB3D871B-40F4-4747-92EB-B7D9D3BBEDA6}" presName="parentText" presStyleLbl="node1" presStyleIdx="7" presStyleCnt="9" custScaleX="123609" custScaleY="2000000" custLinFactY="-914394" custLinFactNeighborX="76402" custLinFactNeighborY="-10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61462A-B073-463F-B29C-E29EF950E7EA}" type="pres">
      <dgm:prSet presAssocID="{7DAFEDBC-E57D-4E58-B457-C4E2ED583F90}" presName="sp" presStyleCnt="0"/>
      <dgm:spPr/>
    </dgm:pt>
    <dgm:pt modelId="{2B387BB6-0D1E-466A-ABA6-484D36DBFF40}" type="pres">
      <dgm:prSet presAssocID="{051ED8E3-7726-4B90-8E27-9A27D91C3A15}" presName="linNode" presStyleCnt="0"/>
      <dgm:spPr/>
    </dgm:pt>
    <dgm:pt modelId="{7EEFA950-E399-482F-B3C6-A92D1A0007D3}" type="pres">
      <dgm:prSet presAssocID="{051ED8E3-7726-4B90-8E27-9A27D91C3A15}" presName="parentText" presStyleLbl="node1" presStyleIdx="8" presStyleCnt="9" custScaleX="123609" custScaleY="2000000" custLinFactY="-300000" custLinFactNeighborX="-1451" custLinFactNeighborY="-31880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C9DD8-4DCE-440E-A190-B9C7DDC34BE4}" type="presOf" srcId="{D8E22F30-24CB-4370-8217-409160F3778E}" destId="{EEE2C3A3-8A1F-477B-A483-1C5F55FE1C57}" srcOrd="0" destOrd="0" presId="urn:microsoft.com/office/officeart/2005/8/layout/vList5"/>
    <dgm:cxn modelId="{2C207DD9-6EBB-410C-A36F-4C535AEB6D76}" type="presOf" srcId="{C237D920-BC0A-42CF-BBFF-37008239D260}" destId="{8DF2A0BC-5CBC-45E2-9E5F-0678B50B7D89}" srcOrd="0" destOrd="0" presId="urn:microsoft.com/office/officeart/2005/8/layout/vList5"/>
    <dgm:cxn modelId="{D30CC6CC-64E2-4080-8ECC-69CDBE8E8E8C}" srcId="{2ECE2E0B-D896-4B6E-8BCF-04C28ED032A2}" destId="{62E5375B-B842-4DFE-A420-7002E003CDED}" srcOrd="6" destOrd="0" parTransId="{69665354-2AB9-453C-9FC4-71757CE08EC5}" sibTransId="{5571C814-EA45-4DF6-AC57-1297825B13AB}"/>
    <dgm:cxn modelId="{E9CF9DFD-965B-4DF3-9683-CC04A90DCD53}" srcId="{2ECE2E0B-D896-4B6E-8BCF-04C28ED032A2}" destId="{D8E22F30-24CB-4370-8217-409160F3778E}" srcOrd="0" destOrd="0" parTransId="{E51793DC-D998-4FCF-A69C-D830EC9D7050}" sibTransId="{85B49B33-AF3E-4A4F-AAAF-4596A3B235EA}"/>
    <dgm:cxn modelId="{B6E27A65-10E3-409D-801C-A83B85388103}" type="presOf" srcId="{D23B9D0A-FE2B-46AD-B95D-2E04FB32F067}" destId="{4E8C581F-08CF-4420-A2D2-39521F00394D}" srcOrd="0" destOrd="0" presId="urn:microsoft.com/office/officeart/2005/8/layout/vList5"/>
    <dgm:cxn modelId="{EF78110C-197F-4EF5-ACC1-35C71B872A6A}" type="presOf" srcId="{2ECE2E0B-D896-4B6E-8BCF-04C28ED032A2}" destId="{AFF10EC1-5C2D-4C7E-A0D6-6E51D7941310}" srcOrd="0" destOrd="0" presId="urn:microsoft.com/office/officeart/2005/8/layout/vList5"/>
    <dgm:cxn modelId="{0A1E3509-7B60-41EF-81B9-8A29AC4F0924}" srcId="{2ECE2E0B-D896-4B6E-8BCF-04C28ED032A2}" destId="{06DE2767-C478-48AA-858F-FC03561D8C80}" srcOrd="3" destOrd="0" parTransId="{A2556CF0-0AED-4108-BDD7-C348B63E9166}" sibTransId="{AF4BBB64-283C-414E-893B-8025451285FB}"/>
    <dgm:cxn modelId="{347C4820-13CA-4B6B-B18D-ECD9AC52CAE3}" srcId="{2ECE2E0B-D896-4B6E-8BCF-04C28ED032A2}" destId="{BB3D871B-40F4-4747-92EB-B7D9D3BBEDA6}" srcOrd="7" destOrd="0" parTransId="{591B9DB3-4C51-4055-B2CC-6E8A3705C2A1}" sibTransId="{7DAFEDBC-E57D-4E58-B457-C4E2ED583F90}"/>
    <dgm:cxn modelId="{BD247B99-ED70-4990-AD74-1BBA9287B124}" srcId="{2ECE2E0B-D896-4B6E-8BCF-04C28ED032A2}" destId="{41E50E04-1494-4E33-BA84-F27975F596EC}" srcOrd="1" destOrd="0" parTransId="{D480AE35-0CFF-44CA-9B5F-3A3E3ABC97CF}" sibTransId="{EE24F403-47E7-4C5E-8D84-E455E75FD28D}"/>
    <dgm:cxn modelId="{DDC0DD2F-13BA-40D4-95A1-7B1A2962C64E}" type="presOf" srcId="{06DE2767-C478-48AA-858F-FC03561D8C80}" destId="{FD034B05-D423-404B-8827-2C09668E1F13}" srcOrd="0" destOrd="0" presId="urn:microsoft.com/office/officeart/2005/8/layout/vList5"/>
    <dgm:cxn modelId="{DBB36232-6D4A-4B4D-A39B-BD8E4812C34F}" srcId="{2ECE2E0B-D896-4B6E-8BCF-04C28ED032A2}" destId="{051ED8E3-7726-4B90-8E27-9A27D91C3A15}" srcOrd="8" destOrd="0" parTransId="{B427690B-3301-4D35-8240-3833388EC9E4}" sibTransId="{BE00BE46-E16C-4A20-B93C-FDC4A80DB620}"/>
    <dgm:cxn modelId="{CAAE35F2-C08D-4C43-8693-07205DFEBE0E}" type="presOf" srcId="{BB3D871B-40F4-4747-92EB-B7D9D3BBEDA6}" destId="{BFBA4EC9-60F0-4A3C-9BCE-544FD55CB7CC}" srcOrd="0" destOrd="0" presId="urn:microsoft.com/office/officeart/2005/8/layout/vList5"/>
    <dgm:cxn modelId="{6961ECA9-6440-406F-828C-104BD8A6333D}" type="presOf" srcId="{62E5375B-B842-4DFE-A420-7002E003CDED}" destId="{0B865EDE-5004-4EA6-9386-754972DCD0C8}" srcOrd="0" destOrd="0" presId="urn:microsoft.com/office/officeart/2005/8/layout/vList5"/>
    <dgm:cxn modelId="{5C64F5BD-66AF-4355-A521-4C6F562C367B}" type="presOf" srcId="{B6CA28FC-255F-4C1B-BA81-B214DC2AA579}" destId="{26040185-A8EC-4E67-BD2F-FDDD7168A519}" srcOrd="0" destOrd="0" presId="urn:microsoft.com/office/officeart/2005/8/layout/vList5"/>
    <dgm:cxn modelId="{D0803C89-89D2-4BB1-91E6-4A5F4761C6BA}" srcId="{2ECE2E0B-D896-4B6E-8BCF-04C28ED032A2}" destId="{C237D920-BC0A-42CF-BBFF-37008239D260}" srcOrd="4" destOrd="0" parTransId="{71B60EBA-5761-423E-9B53-4F2E0A206EDC}" sibTransId="{A27B9EFC-EDD3-4764-BBEE-1D77BB0DA81A}"/>
    <dgm:cxn modelId="{2BA36C64-4448-41CC-A4BE-753E6AA06AC2}" srcId="{2ECE2E0B-D896-4B6E-8BCF-04C28ED032A2}" destId="{D23B9D0A-FE2B-46AD-B95D-2E04FB32F067}" srcOrd="2" destOrd="0" parTransId="{AB668C13-0F1C-487E-8B9C-75C9D793696D}" sibTransId="{DDC03781-8B33-4FEA-81CA-B88993B551B2}"/>
    <dgm:cxn modelId="{91FDB214-46C5-43E4-8C1C-8CB4AF0E2D10}" srcId="{2ECE2E0B-D896-4B6E-8BCF-04C28ED032A2}" destId="{B6CA28FC-255F-4C1B-BA81-B214DC2AA579}" srcOrd="5" destOrd="0" parTransId="{79318760-C17A-4F2D-8536-E4FB7FAB627E}" sibTransId="{AD4E655D-0550-4F5F-9CD0-E3DCBFD6552B}"/>
    <dgm:cxn modelId="{EFD98B6F-F0F7-46C6-B0C1-F2CFA9929C9C}" type="presOf" srcId="{051ED8E3-7726-4B90-8E27-9A27D91C3A15}" destId="{7EEFA950-E399-482F-B3C6-A92D1A0007D3}" srcOrd="0" destOrd="0" presId="urn:microsoft.com/office/officeart/2005/8/layout/vList5"/>
    <dgm:cxn modelId="{629C7E1D-A2C6-433D-8619-FD7BF22F3EE6}" type="presOf" srcId="{41E50E04-1494-4E33-BA84-F27975F596EC}" destId="{BBA126CE-AA5D-4363-9D74-2D6874F73E68}" srcOrd="0" destOrd="0" presId="urn:microsoft.com/office/officeart/2005/8/layout/vList5"/>
    <dgm:cxn modelId="{A981C529-A4A1-4D21-AF75-730F6DDE4AD8}" type="presParOf" srcId="{AFF10EC1-5C2D-4C7E-A0D6-6E51D7941310}" destId="{5CE2BDDB-730A-46B0-B9AA-88BDE93245E7}" srcOrd="0" destOrd="0" presId="urn:microsoft.com/office/officeart/2005/8/layout/vList5"/>
    <dgm:cxn modelId="{663239E6-01E9-4AD0-9432-CC441584C870}" type="presParOf" srcId="{5CE2BDDB-730A-46B0-B9AA-88BDE93245E7}" destId="{EEE2C3A3-8A1F-477B-A483-1C5F55FE1C57}" srcOrd="0" destOrd="0" presId="urn:microsoft.com/office/officeart/2005/8/layout/vList5"/>
    <dgm:cxn modelId="{D956161E-7B86-4C56-908F-D7F3BD41CC45}" type="presParOf" srcId="{AFF10EC1-5C2D-4C7E-A0D6-6E51D7941310}" destId="{9C0124C0-38C4-4A92-AF70-90D079ED09C1}" srcOrd="1" destOrd="0" presId="urn:microsoft.com/office/officeart/2005/8/layout/vList5"/>
    <dgm:cxn modelId="{CE1708F9-3806-4899-A98D-98D7EDA15A5A}" type="presParOf" srcId="{AFF10EC1-5C2D-4C7E-A0D6-6E51D7941310}" destId="{EC832E39-93E5-4A71-98F2-6799771DCE42}" srcOrd="2" destOrd="0" presId="urn:microsoft.com/office/officeart/2005/8/layout/vList5"/>
    <dgm:cxn modelId="{C6C745BE-5807-41C1-B108-FDF219BDB1C2}" type="presParOf" srcId="{EC832E39-93E5-4A71-98F2-6799771DCE42}" destId="{BBA126CE-AA5D-4363-9D74-2D6874F73E68}" srcOrd="0" destOrd="0" presId="urn:microsoft.com/office/officeart/2005/8/layout/vList5"/>
    <dgm:cxn modelId="{89950F9E-97AF-40CA-B6EB-DB3DB06466E1}" type="presParOf" srcId="{AFF10EC1-5C2D-4C7E-A0D6-6E51D7941310}" destId="{E4AE6989-2700-4DB9-8EBA-4D6B7AFFD827}" srcOrd="3" destOrd="0" presId="urn:microsoft.com/office/officeart/2005/8/layout/vList5"/>
    <dgm:cxn modelId="{624BAADF-FE97-4E37-80DD-005560089F73}" type="presParOf" srcId="{AFF10EC1-5C2D-4C7E-A0D6-6E51D7941310}" destId="{7954BAC9-3F7E-4607-85D5-7AB22CAEE649}" srcOrd="4" destOrd="0" presId="urn:microsoft.com/office/officeart/2005/8/layout/vList5"/>
    <dgm:cxn modelId="{F8E229E0-15D9-4E7A-9B3D-79A3144EE9AD}" type="presParOf" srcId="{7954BAC9-3F7E-4607-85D5-7AB22CAEE649}" destId="{4E8C581F-08CF-4420-A2D2-39521F00394D}" srcOrd="0" destOrd="0" presId="urn:microsoft.com/office/officeart/2005/8/layout/vList5"/>
    <dgm:cxn modelId="{F7E45AC5-A8D8-4C9F-83DE-2447DDA9F921}" type="presParOf" srcId="{AFF10EC1-5C2D-4C7E-A0D6-6E51D7941310}" destId="{31A7D060-EE2E-493C-B46A-F75CBF4F8921}" srcOrd="5" destOrd="0" presId="urn:microsoft.com/office/officeart/2005/8/layout/vList5"/>
    <dgm:cxn modelId="{40F2C6F2-033E-4D27-BDDA-F99E6ADF0B9A}" type="presParOf" srcId="{AFF10EC1-5C2D-4C7E-A0D6-6E51D7941310}" destId="{B698AFEC-583E-47FF-A5CF-A32023A4A15D}" srcOrd="6" destOrd="0" presId="urn:microsoft.com/office/officeart/2005/8/layout/vList5"/>
    <dgm:cxn modelId="{5E969695-435F-4C00-82FD-EEA3062FB73E}" type="presParOf" srcId="{B698AFEC-583E-47FF-A5CF-A32023A4A15D}" destId="{FD034B05-D423-404B-8827-2C09668E1F13}" srcOrd="0" destOrd="0" presId="urn:microsoft.com/office/officeart/2005/8/layout/vList5"/>
    <dgm:cxn modelId="{A231977F-C958-4FFB-BC4D-B75CD58282D7}" type="presParOf" srcId="{AFF10EC1-5C2D-4C7E-A0D6-6E51D7941310}" destId="{F04C7352-FC10-4745-BAB3-1662C2A6C704}" srcOrd="7" destOrd="0" presId="urn:microsoft.com/office/officeart/2005/8/layout/vList5"/>
    <dgm:cxn modelId="{52E4FC7A-266B-4489-B75F-C690639002FE}" type="presParOf" srcId="{AFF10EC1-5C2D-4C7E-A0D6-6E51D7941310}" destId="{DC728A34-5612-45FB-AF91-761A69D53596}" srcOrd="8" destOrd="0" presId="urn:microsoft.com/office/officeart/2005/8/layout/vList5"/>
    <dgm:cxn modelId="{BD2B569B-16EE-45BA-B306-178CE7B7C099}" type="presParOf" srcId="{DC728A34-5612-45FB-AF91-761A69D53596}" destId="{8DF2A0BC-5CBC-45E2-9E5F-0678B50B7D89}" srcOrd="0" destOrd="0" presId="urn:microsoft.com/office/officeart/2005/8/layout/vList5"/>
    <dgm:cxn modelId="{AC811911-DFA1-462E-A6FE-21931D8ADA44}" type="presParOf" srcId="{AFF10EC1-5C2D-4C7E-A0D6-6E51D7941310}" destId="{878BCA13-4BEC-4EDF-8BD7-CF223191B46D}" srcOrd="9" destOrd="0" presId="urn:microsoft.com/office/officeart/2005/8/layout/vList5"/>
    <dgm:cxn modelId="{7EEEAB46-40E9-47DD-9CBE-E20E4C0E3E23}" type="presParOf" srcId="{AFF10EC1-5C2D-4C7E-A0D6-6E51D7941310}" destId="{6C8C36BD-A5DD-4DCB-817A-4D01C421F72F}" srcOrd="10" destOrd="0" presId="urn:microsoft.com/office/officeart/2005/8/layout/vList5"/>
    <dgm:cxn modelId="{4B6C4551-6F68-4A69-8D90-0D53CE460672}" type="presParOf" srcId="{6C8C36BD-A5DD-4DCB-817A-4D01C421F72F}" destId="{26040185-A8EC-4E67-BD2F-FDDD7168A519}" srcOrd="0" destOrd="0" presId="urn:microsoft.com/office/officeart/2005/8/layout/vList5"/>
    <dgm:cxn modelId="{E7E63B2E-BD22-4EE1-8BBF-DB71B7C95E55}" type="presParOf" srcId="{AFF10EC1-5C2D-4C7E-A0D6-6E51D7941310}" destId="{69E5F533-59C7-4617-8963-68DEB8F8755E}" srcOrd="11" destOrd="0" presId="urn:microsoft.com/office/officeart/2005/8/layout/vList5"/>
    <dgm:cxn modelId="{86E7B0CC-DA26-4903-856D-E6C7A619763F}" type="presParOf" srcId="{AFF10EC1-5C2D-4C7E-A0D6-6E51D7941310}" destId="{7CDEEF9F-79B2-4959-9FBA-41A7407050F0}" srcOrd="12" destOrd="0" presId="urn:microsoft.com/office/officeart/2005/8/layout/vList5"/>
    <dgm:cxn modelId="{6DBA3F08-BEE4-4F04-8410-4AA8676FD258}" type="presParOf" srcId="{7CDEEF9F-79B2-4959-9FBA-41A7407050F0}" destId="{0B865EDE-5004-4EA6-9386-754972DCD0C8}" srcOrd="0" destOrd="0" presId="urn:microsoft.com/office/officeart/2005/8/layout/vList5"/>
    <dgm:cxn modelId="{0ABAC952-CBCB-47A4-A952-BACEB14FB1DD}" type="presParOf" srcId="{AFF10EC1-5C2D-4C7E-A0D6-6E51D7941310}" destId="{DB606F6D-E565-47A0-9562-E9142CD04D78}" srcOrd="13" destOrd="0" presId="urn:microsoft.com/office/officeart/2005/8/layout/vList5"/>
    <dgm:cxn modelId="{5E00A7B1-A13D-430B-A9B4-085AA4579F4A}" type="presParOf" srcId="{AFF10EC1-5C2D-4C7E-A0D6-6E51D7941310}" destId="{F524281F-148E-468B-827E-88BC1FEA3CEF}" srcOrd="14" destOrd="0" presId="urn:microsoft.com/office/officeart/2005/8/layout/vList5"/>
    <dgm:cxn modelId="{B7D8878C-B6CF-4897-B1B2-C28FF6CA3A7B}" type="presParOf" srcId="{F524281F-148E-468B-827E-88BC1FEA3CEF}" destId="{BFBA4EC9-60F0-4A3C-9BCE-544FD55CB7CC}" srcOrd="0" destOrd="0" presId="urn:microsoft.com/office/officeart/2005/8/layout/vList5"/>
    <dgm:cxn modelId="{FDF6D832-F3E2-4C12-92E7-B2EBA40AFBEB}" type="presParOf" srcId="{AFF10EC1-5C2D-4C7E-A0D6-6E51D7941310}" destId="{B861462A-B073-463F-B29C-E29EF950E7EA}" srcOrd="15" destOrd="0" presId="urn:microsoft.com/office/officeart/2005/8/layout/vList5"/>
    <dgm:cxn modelId="{C16E7951-4183-4F7B-BFFD-728DFF21B6CE}" type="presParOf" srcId="{AFF10EC1-5C2D-4C7E-A0D6-6E51D7941310}" destId="{2B387BB6-0D1E-466A-ABA6-484D36DBFF40}" srcOrd="16" destOrd="0" presId="urn:microsoft.com/office/officeart/2005/8/layout/vList5"/>
    <dgm:cxn modelId="{81E0AD0F-5F8F-425B-9379-E56FD949CFB0}" type="presParOf" srcId="{2B387BB6-0D1E-466A-ABA6-484D36DBFF40}" destId="{7EEFA950-E399-482F-B3C6-A92D1A0007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F99911-9A6E-4415-9A8B-4DAC2B31344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16BEA40C-CBCB-4A07-8BC2-CDF94D902FB6}">
      <dgm:prSet/>
      <dgm:spPr/>
      <dgm:t>
        <a:bodyPr/>
        <a:lstStyle/>
        <a:p>
          <a:pPr rtl="0"/>
          <a:r>
            <a:rPr lang="cs-CZ" dirty="0" smtClean="0"/>
            <a:t>Záběr 54cm </a:t>
          </a:r>
          <a:endParaRPr lang="cs-CZ" dirty="0"/>
        </a:p>
      </dgm:t>
    </dgm:pt>
    <dgm:pt modelId="{E51556D5-99BF-4945-8098-D421A87EF7AB}" type="parTrans" cxnId="{1ED98A7E-446A-416D-BF9D-4BB37E49E11C}">
      <dgm:prSet/>
      <dgm:spPr/>
      <dgm:t>
        <a:bodyPr/>
        <a:lstStyle/>
        <a:p>
          <a:endParaRPr lang="cs-CZ"/>
        </a:p>
      </dgm:t>
    </dgm:pt>
    <dgm:pt modelId="{C2EFB269-6F21-4A0F-B7EA-0E3D129B8E98}" type="sibTrans" cxnId="{1ED98A7E-446A-416D-BF9D-4BB37E49E11C}">
      <dgm:prSet/>
      <dgm:spPr/>
      <dgm:t>
        <a:bodyPr/>
        <a:lstStyle/>
        <a:p>
          <a:endParaRPr lang="cs-CZ"/>
        </a:p>
      </dgm:t>
    </dgm:pt>
    <dgm:pt modelId="{8EBF6C1B-3107-4FA2-B89F-E4C0A7C77716}">
      <dgm:prSet/>
      <dgm:spPr/>
      <dgm:t>
        <a:bodyPr/>
        <a:lstStyle/>
        <a:p>
          <a:pPr rtl="0"/>
          <a:r>
            <a:rPr lang="cs-CZ" dirty="0" smtClean="0"/>
            <a:t>Motor HONDA GCV 160 '(160ccm)</a:t>
          </a:r>
          <a:endParaRPr lang="cs-CZ" dirty="0"/>
        </a:p>
      </dgm:t>
    </dgm:pt>
    <dgm:pt modelId="{03AF0178-0D05-4F1A-9CC2-43ECADFB44A8}" type="parTrans" cxnId="{E3A42A5B-EDC7-44AC-8DEB-EE06DF1C193F}">
      <dgm:prSet/>
      <dgm:spPr/>
      <dgm:t>
        <a:bodyPr/>
        <a:lstStyle/>
        <a:p>
          <a:endParaRPr lang="cs-CZ"/>
        </a:p>
      </dgm:t>
    </dgm:pt>
    <dgm:pt modelId="{B840342B-EAEE-47F6-BC50-B2CAB35235ED}" type="sibTrans" cxnId="{E3A42A5B-EDC7-44AC-8DEB-EE06DF1C193F}">
      <dgm:prSet/>
      <dgm:spPr/>
      <dgm:t>
        <a:bodyPr/>
        <a:lstStyle/>
        <a:p>
          <a:endParaRPr lang="cs-CZ"/>
        </a:p>
      </dgm:t>
    </dgm:pt>
    <dgm:pt modelId="{4329D9B7-EBE6-4AB8-A6A4-77543A8A56A6}">
      <dgm:prSet/>
      <dgm:spPr/>
      <dgm:t>
        <a:bodyPr/>
        <a:lstStyle/>
        <a:p>
          <a:pPr rtl="0"/>
          <a:r>
            <a:rPr lang="cs-CZ" dirty="0" smtClean="0"/>
            <a:t>Výkon a rozvod motoru 5,5 HP (stará norma) - OHC </a:t>
          </a:r>
          <a:endParaRPr lang="cs-CZ" dirty="0"/>
        </a:p>
      </dgm:t>
    </dgm:pt>
    <dgm:pt modelId="{83F08F01-B3EC-4C30-AAB5-B41A7565517A}" type="parTrans" cxnId="{83EE6173-7F39-4AC4-B84A-43DDA5ED5E31}">
      <dgm:prSet/>
      <dgm:spPr/>
      <dgm:t>
        <a:bodyPr/>
        <a:lstStyle/>
        <a:p>
          <a:endParaRPr lang="cs-CZ"/>
        </a:p>
      </dgm:t>
    </dgm:pt>
    <dgm:pt modelId="{F31F6A3A-A9E3-4371-9678-29851B66C4CB}" type="sibTrans" cxnId="{83EE6173-7F39-4AC4-B84A-43DDA5ED5E31}">
      <dgm:prSet/>
      <dgm:spPr/>
      <dgm:t>
        <a:bodyPr/>
        <a:lstStyle/>
        <a:p>
          <a:endParaRPr lang="cs-CZ"/>
        </a:p>
      </dgm:t>
    </dgm:pt>
    <dgm:pt modelId="{47B29182-ACED-4853-B297-19F428809AAF}">
      <dgm:prSet/>
      <dgm:spPr/>
      <dgm:t>
        <a:bodyPr/>
        <a:lstStyle/>
        <a:p>
          <a:pPr rtl="0"/>
          <a:r>
            <a:rPr lang="cs-CZ" dirty="0" smtClean="0"/>
            <a:t>Kola v kuličkových ložiskách </a:t>
          </a:r>
          <a:endParaRPr lang="cs-CZ" dirty="0"/>
        </a:p>
      </dgm:t>
    </dgm:pt>
    <dgm:pt modelId="{C0F98A01-E4A8-4B3D-9DCE-06D3A3343C11}" type="parTrans" cxnId="{6FD41A67-1E0A-4584-BA6F-D3BFB54593B5}">
      <dgm:prSet/>
      <dgm:spPr/>
      <dgm:t>
        <a:bodyPr/>
        <a:lstStyle/>
        <a:p>
          <a:endParaRPr lang="cs-CZ"/>
        </a:p>
      </dgm:t>
    </dgm:pt>
    <dgm:pt modelId="{D1655F0C-3115-428A-A3F3-6A8170DDAEB0}" type="sibTrans" cxnId="{6FD41A67-1E0A-4584-BA6F-D3BFB54593B5}">
      <dgm:prSet/>
      <dgm:spPr/>
      <dgm:t>
        <a:bodyPr/>
        <a:lstStyle/>
        <a:p>
          <a:endParaRPr lang="cs-CZ"/>
        </a:p>
      </dgm:t>
    </dgm:pt>
    <dgm:pt modelId="{090D2305-3EE2-441F-B65B-62A95330F08F}">
      <dgm:prSet/>
      <dgm:spPr/>
      <dgm:t>
        <a:bodyPr/>
        <a:lstStyle/>
        <a:p>
          <a:pPr rtl="0"/>
          <a:r>
            <a:rPr lang="cs-CZ" dirty="0" smtClean="0"/>
            <a:t>Rozměr kol 180/200 mm, šíře 50mm </a:t>
          </a:r>
          <a:endParaRPr lang="cs-CZ" dirty="0"/>
        </a:p>
      </dgm:t>
    </dgm:pt>
    <dgm:pt modelId="{9DB7FC7F-A6F6-49F1-AB60-61D958453DA3}" type="parTrans" cxnId="{28BEDD60-0876-478D-90CB-904724EBA7AD}">
      <dgm:prSet/>
      <dgm:spPr/>
      <dgm:t>
        <a:bodyPr/>
        <a:lstStyle/>
        <a:p>
          <a:endParaRPr lang="cs-CZ"/>
        </a:p>
      </dgm:t>
    </dgm:pt>
    <dgm:pt modelId="{8F637623-E75C-40FF-AADD-4DD5CC2CC99A}" type="sibTrans" cxnId="{28BEDD60-0876-478D-90CB-904724EBA7AD}">
      <dgm:prSet/>
      <dgm:spPr/>
      <dgm:t>
        <a:bodyPr/>
        <a:lstStyle/>
        <a:p>
          <a:endParaRPr lang="cs-CZ"/>
        </a:p>
      </dgm:t>
    </dgm:pt>
    <dgm:pt modelId="{C80428AC-125E-4CD4-AE21-EAAD8095DD15}">
      <dgm:prSet/>
      <dgm:spPr/>
      <dgm:t>
        <a:bodyPr/>
        <a:lstStyle/>
        <a:p>
          <a:pPr rtl="0"/>
          <a:r>
            <a:rPr lang="cs-CZ" dirty="0" smtClean="0"/>
            <a:t>Nastavení výšky střihu 20-65mm </a:t>
          </a:r>
          <a:endParaRPr lang="cs-CZ" dirty="0"/>
        </a:p>
      </dgm:t>
    </dgm:pt>
    <dgm:pt modelId="{4AC0B39D-C80D-4507-8EB6-7C2D903AB038}" type="parTrans" cxnId="{8338C16D-6341-4AFA-859A-0E5E6F72981E}">
      <dgm:prSet/>
      <dgm:spPr/>
      <dgm:t>
        <a:bodyPr/>
        <a:lstStyle/>
        <a:p>
          <a:endParaRPr lang="cs-CZ"/>
        </a:p>
      </dgm:t>
    </dgm:pt>
    <dgm:pt modelId="{D3AF3BBE-FC25-49BF-BD0D-280379F1EFA0}" type="sibTrans" cxnId="{8338C16D-6341-4AFA-859A-0E5E6F72981E}">
      <dgm:prSet/>
      <dgm:spPr/>
      <dgm:t>
        <a:bodyPr/>
        <a:lstStyle/>
        <a:p>
          <a:endParaRPr lang="cs-CZ"/>
        </a:p>
      </dgm:t>
    </dgm:pt>
    <dgm:pt modelId="{ABC05E15-F79C-4BA9-92A2-2DD6D7706D47}">
      <dgm:prSet/>
      <dgm:spPr/>
      <dgm:t>
        <a:bodyPr/>
        <a:lstStyle/>
        <a:p>
          <a:pPr rtl="0"/>
          <a:r>
            <a:rPr lang="cs-CZ" dirty="0" smtClean="0"/>
            <a:t>Koš 65 litrů - speciální látka </a:t>
          </a:r>
          <a:endParaRPr lang="cs-CZ" dirty="0"/>
        </a:p>
      </dgm:t>
    </dgm:pt>
    <dgm:pt modelId="{97F75A5A-B241-4264-8D61-9EF6FC8DFCA5}" type="parTrans" cxnId="{F6883C8D-A006-43D9-9012-9D589B3E9B79}">
      <dgm:prSet/>
      <dgm:spPr/>
      <dgm:t>
        <a:bodyPr/>
        <a:lstStyle/>
        <a:p>
          <a:endParaRPr lang="cs-CZ"/>
        </a:p>
      </dgm:t>
    </dgm:pt>
    <dgm:pt modelId="{17FD7E8D-40A9-4F37-BDF8-D1ABD3FA0141}" type="sibTrans" cxnId="{F6883C8D-A006-43D9-9012-9D589B3E9B79}">
      <dgm:prSet/>
      <dgm:spPr/>
      <dgm:t>
        <a:bodyPr/>
        <a:lstStyle/>
        <a:p>
          <a:endParaRPr lang="cs-CZ"/>
        </a:p>
      </dgm:t>
    </dgm:pt>
    <dgm:pt modelId="{E67D1916-5C93-4355-8D40-6AD9A6FDEA37}">
      <dgm:prSet/>
      <dgm:spPr/>
      <dgm:t>
        <a:bodyPr/>
        <a:lstStyle/>
        <a:p>
          <a:pPr rtl="0"/>
          <a:r>
            <a:rPr lang="cs-CZ" dirty="0" smtClean="0"/>
            <a:t>Hmotnost 33,2 kg </a:t>
          </a:r>
          <a:endParaRPr lang="cs-CZ" dirty="0"/>
        </a:p>
      </dgm:t>
    </dgm:pt>
    <dgm:pt modelId="{D449AAC9-F0AD-4684-BDB9-D3504AD278A3}" type="parTrans" cxnId="{20B4A0C4-D528-41C8-ADEA-CAF683078528}">
      <dgm:prSet/>
      <dgm:spPr/>
      <dgm:t>
        <a:bodyPr/>
        <a:lstStyle/>
        <a:p>
          <a:endParaRPr lang="cs-CZ"/>
        </a:p>
      </dgm:t>
    </dgm:pt>
    <dgm:pt modelId="{AB5FF146-CD7B-4EF8-868B-14AD5A476858}" type="sibTrans" cxnId="{20B4A0C4-D528-41C8-ADEA-CAF683078528}">
      <dgm:prSet/>
      <dgm:spPr/>
      <dgm:t>
        <a:bodyPr/>
        <a:lstStyle/>
        <a:p>
          <a:endParaRPr lang="cs-CZ"/>
        </a:p>
      </dgm:t>
    </dgm:pt>
    <dgm:pt modelId="{1B7040B8-E8F5-4325-AE30-59FA58FC16F2}">
      <dgm:prSet/>
      <dgm:spPr/>
      <dgm:t>
        <a:bodyPr/>
        <a:lstStyle/>
        <a:p>
          <a:pPr algn="ctr" rtl="0"/>
          <a:r>
            <a:rPr lang="cs-CZ" b="1" dirty="0" smtClean="0"/>
            <a:t>Možnost mulčování </a:t>
          </a:r>
          <a:endParaRPr lang="cs-CZ" dirty="0"/>
        </a:p>
      </dgm:t>
    </dgm:pt>
    <dgm:pt modelId="{108E21C0-4C94-49D9-B35D-331F9B3BA797}" type="parTrans" cxnId="{94B14AB4-44F8-42F9-8F08-67FDDAB82750}">
      <dgm:prSet/>
      <dgm:spPr/>
      <dgm:t>
        <a:bodyPr/>
        <a:lstStyle/>
        <a:p>
          <a:endParaRPr lang="cs-CZ"/>
        </a:p>
      </dgm:t>
    </dgm:pt>
    <dgm:pt modelId="{BEA3A3CA-6ED6-4C6F-B48F-4A84B003EA61}" type="sibTrans" cxnId="{94B14AB4-44F8-42F9-8F08-67FDDAB82750}">
      <dgm:prSet/>
      <dgm:spPr/>
      <dgm:t>
        <a:bodyPr/>
        <a:lstStyle/>
        <a:p>
          <a:endParaRPr lang="cs-CZ"/>
        </a:p>
      </dgm:t>
    </dgm:pt>
    <dgm:pt modelId="{5FBE379A-4D4A-48F1-A9E9-A63F6EC416AC}" type="pres">
      <dgm:prSet presAssocID="{70F99911-9A6E-4415-9A8B-4DAC2B313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472C428-B612-4B68-B4D8-B6A28FC49709}" type="pres">
      <dgm:prSet presAssocID="{16BEA40C-CBCB-4A07-8BC2-CDF94D902FB6}" presName="linNode" presStyleCnt="0"/>
      <dgm:spPr/>
    </dgm:pt>
    <dgm:pt modelId="{BE331059-28A1-46C6-98E6-E65077B4343C}" type="pres">
      <dgm:prSet presAssocID="{16BEA40C-CBCB-4A07-8BC2-CDF94D902FB6}" presName="parentText" presStyleLbl="node1" presStyleIdx="0" presStyleCnt="9" custScaleX="128470" custScaleY="2000000" custLinFactNeighborX="-88540" custLinFactNeighborY="567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A8CBC7-3746-4A05-81A4-398F3F9A5F68}" type="pres">
      <dgm:prSet presAssocID="{C2EFB269-6F21-4A0F-B7EA-0E3D129B8E98}" presName="sp" presStyleCnt="0"/>
      <dgm:spPr/>
    </dgm:pt>
    <dgm:pt modelId="{ED35A420-DCBA-4324-8E3E-0C60E544DBF3}" type="pres">
      <dgm:prSet presAssocID="{8EBF6C1B-3107-4FA2-B89F-E4C0A7C77716}" presName="linNode" presStyleCnt="0"/>
      <dgm:spPr/>
    </dgm:pt>
    <dgm:pt modelId="{D7BB380E-1CAC-4522-A0C3-E6EF5689632A}" type="pres">
      <dgm:prSet presAssocID="{8EBF6C1B-3107-4FA2-B89F-E4C0A7C77716}" presName="parentText" presStyleLbl="node1" presStyleIdx="1" presStyleCnt="9" custScaleX="128470" custScaleY="2000000" custLinFactY="-1061047" custLinFactNeighborX="74039" custLinFactNeighborY="-1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677D25-ED8A-43AD-A67E-1FF8C854B038}" type="pres">
      <dgm:prSet presAssocID="{B840342B-EAEE-47F6-BC50-B2CAB35235ED}" presName="sp" presStyleCnt="0"/>
      <dgm:spPr/>
    </dgm:pt>
    <dgm:pt modelId="{F92BA650-18EC-49C6-91EF-0CD9619852E0}" type="pres">
      <dgm:prSet presAssocID="{4329D9B7-EBE6-4AB8-A6A4-77543A8A56A6}" presName="linNode" presStyleCnt="0"/>
      <dgm:spPr/>
    </dgm:pt>
    <dgm:pt modelId="{EB5347BB-0135-4EBE-BBEC-2F20F966D4A9}" type="pres">
      <dgm:prSet presAssocID="{4329D9B7-EBE6-4AB8-A6A4-77543A8A56A6}" presName="parentText" presStyleLbl="node1" presStyleIdx="2" presStyleCnt="9" custScaleX="128470" custScaleY="2000000" custLinFactNeighborX="-88540" custLinFactNeighborY="517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D1A062-0713-4EA8-8A00-7EF4973F034D}" type="pres">
      <dgm:prSet presAssocID="{F31F6A3A-A9E3-4371-9678-29851B66C4CB}" presName="sp" presStyleCnt="0"/>
      <dgm:spPr/>
    </dgm:pt>
    <dgm:pt modelId="{71D1E4E4-8C43-41FB-A1C4-D1DDCA67929D}" type="pres">
      <dgm:prSet presAssocID="{47B29182-ACED-4853-B297-19F428809AAF}" presName="linNode" presStyleCnt="0"/>
      <dgm:spPr/>
    </dgm:pt>
    <dgm:pt modelId="{E47B5C72-FB5E-411A-90E4-EB08285CCB6A}" type="pres">
      <dgm:prSet presAssocID="{47B29182-ACED-4853-B297-19F428809AAF}" presName="parentText" presStyleLbl="node1" presStyleIdx="3" presStyleCnt="9" custScaleX="128470" custScaleY="2000000" custLinFactY="-967667" custLinFactNeighborX="73967" custLinFactNeighborY="-10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D710C1-639F-44E8-BDC8-85A87D507E33}" type="pres">
      <dgm:prSet presAssocID="{D1655F0C-3115-428A-A3F3-6A8170DDAEB0}" presName="sp" presStyleCnt="0"/>
      <dgm:spPr/>
    </dgm:pt>
    <dgm:pt modelId="{68A31239-A782-4965-A6AC-FCFEB30CB10C}" type="pres">
      <dgm:prSet presAssocID="{090D2305-3EE2-441F-B65B-62A95330F08F}" presName="linNode" presStyleCnt="0"/>
      <dgm:spPr/>
    </dgm:pt>
    <dgm:pt modelId="{6E5B2856-9E00-4984-959F-7BC02A3C7FAA}" type="pres">
      <dgm:prSet presAssocID="{090D2305-3EE2-441F-B65B-62A95330F08F}" presName="parentText" presStyleLbl="node1" presStyleIdx="4" presStyleCnt="9" custScaleX="128470" custScaleY="2000000" custLinFactNeighborX="-90970" custLinFactNeighborY="466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8FC9A4-3E48-4372-883A-CCFB1D30DACC}" type="pres">
      <dgm:prSet presAssocID="{8F637623-E75C-40FF-AADD-4DD5CC2CC99A}" presName="sp" presStyleCnt="0"/>
      <dgm:spPr/>
    </dgm:pt>
    <dgm:pt modelId="{2F98CD74-B575-4EC2-9D29-52A36D16F3DC}" type="pres">
      <dgm:prSet presAssocID="{C80428AC-125E-4CD4-AE21-EAAD8095DD15}" presName="linNode" presStyleCnt="0"/>
      <dgm:spPr/>
    </dgm:pt>
    <dgm:pt modelId="{71ADE41D-0F38-4CF1-9262-FD0D74819E48}" type="pres">
      <dgm:prSet presAssocID="{C80428AC-125E-4CD4-AE21-EAAD8095DD15}" presName="parentText" presStyleLbl="node1" presStyleIdx="5" presStyleCnt="9" custScaleX="128470" custScaleY="2000000" custLinFactY="-1000000" custLinFactNeighborX="73967" custLinFactNeighborY="-102154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F7661F-29BB-4BBB-95C1-06755BDDDCD5}" type="pres">
      <dgm:prSet presAssocID="{D3AF3BBE-FC25-49BF-BD0D-280379F1EFA0}" presName="sp" presStyleCnt="0"/>
      <dgm:spPr/>
    </dgm:pt>
    <dgm:pt modelId="{DB18F235-58DE-40CF-9272-32DC01F897F2}" type="pres">
      <dgm:prSet presAssocID="{ABC05E15-F79C-4BA9-92A2-2DD6D7706D47}" presName="linNode" presStyleCnt="0"/>
      <dgm:spPr/>
    </dgm:pt>
    <dgm:pt modelId="{2E6A3179-B53B-419D-A3BB-348ADD88644A}" type="pres">
      <dgm:prSet presAssocID="{ABC05E15-F79C-4BA9-92A2-2DD6D7706D47}" presName="parentText" presStyleLbl="node1" presStyleIdx="6" presStyleCnt="9" custScaleX="128470" custScaleY="2000000" custLinFactNeighborX="-74440" custLinFactNeighborY="-7041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D9714-A202-4CC1-AF20-0A775B8F3AF8}" type="pres">
      <dgm:prSet presAssocID="{17FD7E8D-40A9-4F37-BDF8-D1ABD3FA0141}" presName="sp" presStyleCnt="0"/>
      <dgm:spPr/>
    </dgm:pt>
    <dgm:pt modelId="{03028411-7F2F-435E-83A1-79088C8DAD43}" type="pres">
      <dgm:prSet presAssocID="{E67D1916-5C93-4355-8D40-6AD9A6FDEA37}" presName="linNode" presStyleCnt="0"/>
      <dgm:spPr/>
    </dgm:pt>
    <dgm:pt modelId="{889BB405-A1FD-465E-966B-3FB55CF089E5}" type="pres">
      <dgm:prSet presAssocID="{E67D1916-5C93-4355-8D40-6AD9A6FDEA37}" presName="parentText" presStyleLbl="node1" presStyleIdx="7" presStyleCnt="9" custScaleX="128470" custScaleY="2000000" custLinFactY="-1000000" custLinFactNeighborX="73967" custLinFactNeighborY="-107541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2B5824-9DE9-40A6-877D-B9E19DDA9FF7}" type="pres">
      <dgm:prSet presAssocID="{AB5FF146-CD7B-4EF8-868B-14AD5A476858}" presName="sp" presStyleCnt="0"/>
      <dgm:spPr/>
    </dgm:pt>
    <dgm:pt modelId="{CB8A5E4F-EB1B-4C43-BDF9-0C11A5ACD944}" type="pres">
      <dgm:prSet presAssocID="{1B7040B8-E8F5-4325-AE30-59FA58FC16F2}" presName="linNode" presStyleCnt="0"/>
      <dgm:spPr/>
    </dgm:pt>
    <dgm:pt modelId="{BC6D67CB-FE8D-4698-9875-CEEB5DAC3B81}" type="pres">
      <dgm:prSet presAssocID="{1B7040B8-E8F5-4325-AE30-59FA58FC16F2}" presName="parentText" presStyleLbl="node1" presStyleIdx="8" presStyleCnt="9" custScaleX="128470" custScaleY="2000000" custLinFactY="-300000" custLinFactNeighborX="980" custLinFactNeighborY="-31880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A733031-A152-4C16-98E5-6F39D05B911E}" type="presOf" srcId="{ABC05E15-F79C-4BA9-92A2-2DD6D7706D47}" destId="{2E6A3179-B53B-419D-A3BB-348ADD88644A}" srcOrd="0" destOrd="0" presId="urn:microsoft.com/office/officeart/2005/8/layout/vList5"/>
    <dgm:cxn modelId="{E3A42A5B-EDC7-44AC-8DEB-EE06DF1C193F}" srcId="{70F99911-9A6E-4415-9A8B-4DAC2B313442}" destId="{8EBF6C1B-3107-4FA2-B89F-E4C0A7C77716}" srcOrd="1" destOrd="0" parTransId="{03AF0178-0D05-4F1A-9CC2-43ECADFB44A8}" sibTransId="{B840342B-EAEE-47F6-BC50-B2CAB35235ED}"/>
    <dgm:cxn modelId="{83EE6173-7F39-4AC4-B84A-43DDA5ED5E31}" srcId="{70F99911-9A6E-4415-9A8B-4DAC2B313442}" destId="{4329D9B7-EBE6-4AB8-A6A4-77543A8A56A6}" srcOrd="2" destOrd="0" parTransId="{83F08F01-B3EC-4C30-AAB5-B41A7565517A}" sibTransId="{F31F6A3A-A9E3-4371-9678-29851B66C4CB}"/>
    <dgm:cxn modelId="{A7AD7A5D-96C7-42F6-911F-78B842F23836}" type="presOf" srcId="{70F99911-9A6E-4415-9A8B-4DAC2B313442}" destId="{5FBE379A-4D4A-48F1-A9E9-A63F6EC416AC}" srcOrd="0" destOrd="0" presId="urn:microsoft.com/office/officeart/2005/8/layout/vList5"/>
    <dgm:cxn modelId="{6FD41A67-1E0A-4584-BA6F-D3BFB54593B5}" srcId="{70F99911-9A6E-4415-9A8B-4DAC2B313442}" destId="{47B29182-ACED-4853-B297-19F428809AAF}" srcOrd="3" destOrd="0" parTransId="{C0F98A01-E4A8-4B3D-9DCE-06D3A3343C11}" sibTransId="{D1655F0C-3115-428A-A3F3-6A8170DDAEB0}"/>
    <dgm:cxn modelId="{D813F738-FE0C-4182-954C-AF98AD00741D}" type="presOf" srcId="{090D2305-3EE2-441F-B65B-62A95330F08F}" destId="{6E5B2856-9E00-4984-959F-7BC02A3C7FAA}" srcOrd="0" destOrd="0" presId="urn:microsoft.com/office/officeart/2005/8/layout/vList5"/>
    <dgm:cxn modelId="{28BEDD60-0876-478D-90CB-904724EBA7AD}" srcId="{70F99911-9A6E-4415-9A8B-4DAC2B313442}" destId="{090D2305-3EE2-441F-B65B-62A95330F08F}" srcOrd="4" destOrd="0" parTransId="{9DB7FC7F-A6F6-49F1-AB60-61D958453DA3}" sibTransId="{8F637623-E75C-40FF-AADD-4DD5CC2CC99A}"/>
    <dgm:cxn modelId="{8809F992-1B6B-410F-A0BB-14279B63C88D}" type="presOf" srcId="{E67D1916-5C93-4355-8D40-6AD9A6FDEA37}" destId="{889BB405-A1FD-465E-966B-3FB55CF089E5}" srcOrd="0" destOrd="0" presId="urn:microsoft.com/office/officeart/2005/8/layout/vList5"/>
    <dgm:cxn modelId="{20B4A0C4-D528-41C8-ADEA-CAF683078528}" srcId="{70F99911-9A6E-4415-9A8B-4DAC2B313442}" destId="{E67D1916-5C93-4355-8D40-6AD9A6FDEA37}" srcOrd="7" destOrd="0" parTransId="{D449AAC9-F0AD-4684-BDB9-D3504AD278A3}" sibTransId="{AB5FF146-CD7B-4EF8-868B-14AD5A476858}"/>
    <dgm:cxn modelId="{8721DBC6-6E06-40C5-91DB-D10C99E439AF}" type="presOf" srcId="{1B7040B8-E8F5-4325-AE30-59FA58FC16F2}" destId="{BC6D67CB-FE8D-4698-9875-CEEB5DAC3B81}" srcOrd="0" destOrd="0" presId="urn:microsoft.com/office/officeart/2005/8/layout/vList5"/>
    <dgm:cxn modelId="{8338C16D-6341-4AFA-859A-0E5E6F72981E}" srcId="{70F99911-9A6E-4415-9A8B-4DAC2B313442}" destId="{C80428AC-125E-4CD4-AE21-EAAD8095DD15}" srcOrd="5" destOrd="0" parTransId="{4AC0B39D-C80D-4507-8EB6-7C2D903AB038}" sibTransId="{D3AF3BBE-FC25-49BF-BD0D-280379F1EFA0}"/>
    <dgm:cxn modelId="{2CFD6CF1-676C-4C26-984C-B0FA3367EAFD}" type="presOf" srcId="{8EBF6C1B-3107-4FA2-B89F-E4C0A7C77716}" destId="{D7BB380E-1CAC-4522-A0C3-E6EF5689632A}" srcOrd="0" destOrd="0" presId="urn:microsoft.com/office/officeart/2005/8/layout/vList5"/>
    <dgm:cxn modelId="{8813B5CC-E962-4A04-A186-E04B2596FEC7}" type="presOf" srcId="{4329D9B7-EBE6-4AB8-A6A4-77543A8A56A6}" destId="{EB5347BB-0135-4EBE-BBEC-2F20F966D4A9}" srcOrd="0" destOrd="0" presId="urn:microsoft.com/office/officeart/2005/8/layout/vList5"/>
    <dgm:cxn modelId="{75CF8947-81F4-40EC-9229-3D6DE573594F}" type="presOf" srcId="{16BEA40C-CBCB-4A07-8BC2-CDF94D902FB6}" destId="{BE331059-28A1-46C6-98E6-E65077B4343C}" srcOrd="0" destOrd="0" presId="urn:microsoft.com/office/officeart/2005/8/layout/vList5"/>
    <dgm:cxn modelId="{1ED98A7E-446A-416D-BF9D-4BB37E49E11C}" srcId="{70F99911-9A6E-4415-9A8B-4DAC2B313442}" destId="{16BEA40C-CBCB-4A07-8BC2-CDF94D902FB6}" srcOrd="0" destOrd="0" parTransId="{E51556D5-99BF-4945-8098-D421A87EF7AB}" sibTransId="{C2EFB269-6F21-4A0F-B7EA-0E3D129B8E98}"/>
    <dgm:cxn modelId="{75416712-3FB2-46B0-9462-4276A8C6B7E5}" type="presOf" srcId="{47B29182-ACED-4853-B297-19F428809AAF}" destId="{E47B5C72-FB5E-411A-90E4-EB08285CCB6A}" srcOrd="0" destOrd="0" presId="urn:microsoft.com/office/officeart/2005/8/layout/vList5"/>
    <dgm:cxn modelId="{71180F3D-5144-4BBA-AE55-EC25A118240A}" type="presOf" srcId="{C80428AC-125E-4CD4-AE21-EAAD8095DD15}" destId="{71ADE41D-0F38-4CF1-9262-FD0D74819E48}" srcOrd="0" destOrd="0" presId="urn:microsoft.com/office/officeart/2005/8/layout/vList5"/>
    <dgm:cxn modelId="{F6883C8D-A006-43D9-9012-9D589B3E9B79}" srcId="{70F99911-9A6E-4415-9A8B-4DAC2B313442}" destId="{ABC05E15-F79C-4BA9-92A2-2DD6D7706D47}" srcOrd="6" destOrd="0" parTransId="{97F75A5A-B241-4264-8D61-9EF6FC8DFCA5}" sibTransId="{17FD7E8D-40A9-4F37-BDF8-D1ABD3FA0141}"/>
    <dgm:cxn modelId="{94B14AB4-44F8-42F9-8F08-67FDDAB82750}" srcId="{70F99911-9A6E-4415-9A8B-4DAC2B313442}" destId="{1B7040B8-E8F5-4325-AE30-59FA58FC16F2}" srcOrd="8" destOrd="0" parTransId="{108E21C0-4C94-49D9-B35D-331F9B3BA797}" sibTransId="{BEA3A3CA-6ED6-4C6F-B48F-4A84B003EA61}"/>
    <dgm:cxn modelId="{C2486D72-4ACA-4C39-B2B8-F88D51EB017B}" type="presParOf" srcId="{5FBE379A-4D4A-48F1-A9E9-A63F6EC416AC}" destId="{3472C428-B612-4B68-B4D8-B6A28FC49709}" srcOrd="0" destOrd="0" presId="urn:microsoft.com/office/officeart/2005/8/layout/vList5"/>
    <dgm:cxn modelId="{BDBC4DBA-FFA5-41F8-B336-47DDE80D46DC}" type="presParOf" srcId="{3472C428-B612-4B68-B4D8-B6A28FC49709}" destId="{BE331059-28A1-46C6-98E6-E65077B4343C}" srcOrd="0" destOrd="0" presId="urn:microsoft.com/office/officeart/2005/8/layout/vList5"/>
    <dgm:cxn modelId="{15FA81ED-7B2B-4595-B4C6-AB594F1C6536}" type="presParOf" srcId="{5FBE379A-4D4A-48F1-A9E9-A63F6EC416AC}" destId="{16A8CBC7-3746-4A05-81A4-398F3F9A5F68}" srcOrd="1" destOrd="0" presId="urn:microsoft.com/office/officeart/2005/8/layout/vList5"/>
    <dgm:cxn modelId="{972054AF-C251-43B6-8E68-BA3BD119AD50}" type="presParOf" srcId="{5FBE379A-4D4A-48F1-A9E9-A63F6EC416AC}" destId="{ED35A420-DCBA-4324-8E3E-0C60E544DBF3}" srcOrd="2" destOrd="0" presId="urn:microsoft.com/office/officeart/2005/8/layout/vList5"/>
    <dgm:cxn modelId="{CD370E45-3326-451F-A6D8-2142AF5B5586}" type="presParOf" srcId="{ED35A420-DCBA-4324-8E3E-0C60E544DBF3}" destId="{D7BB380E-1CAC-4522-A0C3-E6EF5689632A}" srcOrd="0" destOrd="0" presId="urn:microsoft.com/office/officeart/2005/8/layout/vList5"/>
    <dgm:cxn modelId="{DF2D49E5-38A4-4B01-A86B-D42B169DC139}" type="presParOf" srcId="{5FBE379A-4D4A-48F1-A9E9-A63F6EC416AC}" destId="{F5677D25-ED8A-43AD-A67E-1FF8C854B038}" srcOrd="3" destOrd="0" presId="urn:microsoft.com/office/officeart/2005/8/layout/vList5"/>
    <dgm:cxn modelId="{E1898158-8104-40CB-9B29-58F53EAF53A1}" type="presParOf" srcId="{5FBE379A-4D4A-48F1-A9E9-A63F6EC416AC}" destId="{F92BA650-18EC-49C6-91EF-0CD9619852E0}" srcOrd="4" destOrd="0" presId="urn:microsoft.com/office/officeart/2005/8/layout/vList5"/>
    <dgm:cxn modelId="{871538B0-EB28-4009-B708-5FE3CB0BAA23}" type="presParOf" srcId="{F92BA650-18EC-49C6-91EF-0CD9619852E0}" destId="{EB5347BB-0135-4EBE-BBEC-2F20F966D4A9}" srcOrd="0" destOrd="0" presId="urn:microsoft.com/office/officeart/2005/8/layout/vList5"/>
    <dgm:cxn modelId="{151A62A1-4071-4897-A834-993767B73A57}" type="presParOf" srcId="{5FBE379A-4D4A-48F1-A9E9-A63F6EC416AC}" destId="{A3D1A062-0713-4EA8-8A00-7EF4973F034D}" srcOrd="5" destOrd="0" presId="urn:microsoft.com/office/officeart/2005/8/layout/vList5"/>
    <dgm:cxn modelId="{D329B2F3-E342-4F8D-90BA-C0FD96E5BE11}" type="presParOf" srcId="{5FBE379A-4D4A-48F1-A9E9-A63F6EC416AC}" destId="{71D1E4E4-8C43-41FB-A1C4-D1DDCA67929D}" srcOrd="6" destOrd="0" presId="urn:microsoft.com/office/officeart/2005/8/layout/vList5"/>
    <dgm:cxn modelId="{35730C52-7A0C-4405-A4A0-7CA79F6BD4EB}" type="presParOf" srcId="{71D1E4E4-8C43-41FB-A1C4-D1DDCA67929D}" destId="{E47B5C72-FB5E-411A-90E4-EB08285CCB6A}" srcOrd="0" destOrd="0" presId="urn:microsoft.com/office/officeart/2005/8/layout/vList5"/>
    <dgm:cxn modelId="{E1B1C68F-7138-4E9F-A153-59C4A8F7CFCA}" type="presParOf" srcId="{5FBE379A-4D4A-48F1-A9E9-A63F6EC416AC}" destId="{F4D710C1-639F-44E8-BDC8-85A87D507E33}" srcOrd="7" destOrd="0" presId="urn:microsoft.com/office/officeart/2005/8/layout/vList5"/>
    <dgm:cxn modelId="{094E066B-6656-4D57-AC57-412EC7C6BD21}" type="presParOf" srcId="{5FBE379A-4D4A-48F1-A9E9-A63F6EC416AC}" destId="{68A31239-A782-4965-A6AC-FCFEB30CB10C}" srcOrd="8" destOrd="0" presId="urn:microsoft.com/office/officeart/2005/8/layout/vList5"/>
    <dgm:cxn modelId="{2132DC9B-0027-42F2-AA41-E18570570E7D}" type="presParOf" srcId="{68A31239-A782-4965-A6AC-FCFEB30CB10C}" destId="{6E5B2856-9E00-4984-959F-7BC02A3C7FAA}" srcOrd="0" destOrd="0" presId="urn:microsoft.com/office/officeart/2005/8/layout/vList5"/>
    <dgm:cxn modelId="{011249F0-853D-4D6E-AC81-B566B71A0670}" type="presParOf" srcId="{5FBE379A-4D4A-48F1-A9E9-A63F6EC416AC}" destId="{F18FC9A4-3E48-4372-883A-CCFB1D30DACC}" srcOrd="9" destOrd="0" presId="urn:microsoft.com/office/officeart/2005/8/layout/vList5"/>
    <dgm:cxn modelId="{9052C5B5-2EB2-48AC-A1A5-D3AC83F167FE}" type="presParOf" srcId="{5FBE379A-4D4A-48F1-A9E9-A63F6EC416AC}" destId="{2F98CD74-B575-4EC2-9D29-52A36D16F3DC}" srcOrd="10" destOrd="0" presId="urn:microsoft.com/office/officeart/2005/8/layout/vList5"/>
    <dgm:cxn modelId="{7C91DCAB-89AC-4994-AAFB-BF6498E96C9A}" type="presParOf" srcId="{2F98CD74-B575-4EC2-9D29-52A36D16F3DC}" destId="{71ADE41D-0F38-4CF1-9262-FD0D74819E48}" srcOrd="0" destOrd="0" presId="urn:microsoft.com/office/officeart/2005/8/layout/vList5"/>
    <dgm:cxn modelId="{54FFE59E-D089-4A4C-BA5D-CC13F794CE5D}" type="presParOf" srcId="{5FBE379A-4D4A-48F1-A9E9-A63F6EC416AC}" destId="{ECF7661F-29BB-4BBB-95C1-06755BDDDCD5}" srcOrd="11" destOrd="0" presId="urn:microsoft.com/office/officeart/2005/8/layout/vList5"/>
    <dgm:cxn modelId="{C6BCAC6F-3E2C-4847-A86A-17E79F619C9E}" type="presParOf" srcId="{5FBE379A-4D4A-48F1-A9E9-A63F6EC416AC}" destId="{DB18F235-58DE-40CF-9272-32DC01F897F2}" srcOrd="12" destOrd="0" presId="urn:microsoft.com/office/officeart/2005/8/layout/vList5"/>
    <dgm:cxn modelId="{2592E785-82B8-41E3-9A06-044464B49AD8}" type="presParOf" srcId="{DB18F235-58DE-40CF-9272-32DC01F897F2}" destId="{2E6A3179-B53B-419D-A3BB-348ADD88644A}" srcOrd="0" destOrd="0" presId="urn:microsoft.com/office/officeart/2005/8/layout/vList5"/>
    <dgm:cxn modelId="{40E34713-A099-4C08-8FED-18B07107EF64}" type="presParOf" srcId="{5FBE379A-4D4A-48F1-A9E9-A63F6EC416AC}" destId="{2BED9714-A202-4CC1-AF20-0A775B8F3AF8}" srcOrd="13" destOrd="0" presId="urn:microsoft.com/office/officeart/2005/8/layout/vList5"/>
    <dgm:cxn modelId="{96357B82-F218-48EF-9CCF-989717E1394F}" type="presParOf" srcId="{5FBE379A-4D4A-48F1-A9E9-A63F6EC416AC}" destId="{03028411-7F2F-435E-83A1-79088C8DAD43}" srcOrd="14" destOrd="0" presId="urn:microsoft.com/office/officeart/2005/8/layout/vList5"/>
    <dgm:cxn modelId="{EC0AE366-6F1E-4608-80CC-608E0C847CF0}" type="presParOf" srcId="{03028411-7F2F-435E-83A1-79088C8DAD43}" destId="{889BB405-A1FD-465E-966B-3FB55CF089E5}" srcOrd="0" destOrd="0" presId="urn:microsoft.com/office/officeart/2005/8/layout/vList5"/>
    <dgm:cxn modelId="{3D8E8050-FEE1-45E0-97A1-6D8116AE9B80}" type="presParOf" srcId="{5FBE379A-4D4A-48F1-A9E9-A63F6EC416AC}" destId="{2D2B5824-9DE9-40A6-877D-B9E19DDA9FF7}" srcOrd="15" destOrd="0" presId="urn:microsoft.com/office/officeart/2005/8/layout/vList5"/>
    <dgm:cxn modelId="{76A124A9-16A1-4082-AC7C-74615EDFB728}" type="presParOf" srcId="{5FBE379A-4D4A-48F1-A9E9-A63F6EC416AC}" destId="{CB8A5E4F-EB1B-4C43-BDF9-0C11A5ACD944}" srcOrd="16" destOrd="0" presId="urn:microsoft.com/office/officeart/2005/8/layout/vList5"/>
    <dgm:cxn modelId="{37C327EE-C78B-4B6A-9600-5AC82358D3A7}" type="presParOf" srcId="{CB8A5E4F-EB1B-4C43-BDF9-0C11A5ACD944}" destId="{BC6D67CB-FE8D-4698-9875-CEEB5DAC3B8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C731D8-35FC-4526-BA3C-29C9E0013C1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1230A57-3F6F-4F35-A6D9-91E371FE3026}">
      <dgm:prSet/>
      <dgm:spPr/>
      <dgm:t>
        <a:bodyPr/>
        <a:lstStyle/>
        <a:p>
          <a:pPr rtl="0"/>
          <a:r>
            <a:rPr lang="cs-CZ" dirty="0" smtClean="0"/>
            <a:t>Záběr 53cm Motor 4T </a:t>
          </a:r>
          <a:r>
            <a:rPr lang="cs-CZ" dirty="0" err="1" smtClean="0"/>
            <a:t>Topower</a:t>
          </a:r>
          <a:r>
            <a:rPr lang="cs-CZ" dirty="0" smtClean="0"/>
            <a:t> 160ccm </a:t>
          </a:r>
          <a:r>
            <a:rPr lang="cs-CZ" b="1" dirty="0" smtClean="0"/>
            <a:t> </a:t>
          </a:r>
          <a:endParaRPr lang="cs-CZ" b="1" dirty="0"/>
        </a:p>
      </dgm:t>
    </dgm:pt>
    <dgm:pt modelId="{8D0D86CD-2B47-40FA-B0BE-955FE43B074C}" type="parTrans" cxnId="{C7FC65E7-FE46-4BCF-95AB-5A89D0213FC3}">
      <dgm:prSet/>
      <dgm:spPr/>
      <dgm:t>
        <a:bodyPr/>
        <a:lstStyle/>
        <a:p>
          <a:endParaRPr lang="cs-CZ"/>
        </a:p>
      </dgm:t>
    </dgm:pt>
    <dgm:pt modelId="{240262E8-DC1E-48D1-BC79-2E5244DD5341}" type="sibTrans" cxnId="{C7FC65E7-FE46-4BCF-95AB-5A89D0213FC3}">
      <dgm:prSet/>
      <dgm:spPr/>
      <dgm:t>
        <a:bodyPr/>
        <a:lstStyle/>
        <a:p>
          <a:endParaRPr lang="cs-CZ"/>
        </a:p>
      </dgm:t>
    </dgm:pt>
    <dgm:pt modelId="{B453C3C8-AF60-461C-9A7F-2D42391FAE61}">
      <dgm:prSet/>
      <dgm:spPr/>
      <dgm:t>
        <a:bodyPr/>
        <a:lstStyle/>
        <a:p>
          <a:pPr rtl="0"/>
          <a:r>
            <a:rPr lang="cs-CZ" dirty="0" smtClean="0"/>
            <a:t>Výkon a rozvod motoru 5,5 HP - OHV (ocelová vložka válce)</a:t>
          </a:r>
          <a:endParaRPr lang="cs-CZ" dirty="0"/>
        </a:p>
      </dgm:t>
    </dgm:pt>
    <dgm:pt modelId="{611215EA-3112-4658-A0BC-9F0E35025B84}" type="parTrans" cxnId="{75B01008-14BD-42BC-A3AB-835D6196F05C}">
      <dgm:prSet/>
      <dgm:spPr/>
      <dgm:t>
        <a:bodyPr/>
        <a:lstStyle/>
        <a:p>
          <a:endParaRPr lang="cs-CZ"/>
        </a:p>
      </dgm:t>
    </dgm:pt>
    <dgm:pt modelId="{26A746C6-7E3C-4AD2-8A5C-886A00165447}" type="sibTrans" cxnId="{75B01008-14BD-42BC-A3AB-835D6196F05C}">
      <dgm:prSet/>
      <dgm:spPr/>
      <dgm:t>
        <a:bodyPr/>
        <a:lstStyle/>
        <a:p>
          <a:endParaRPr lang="cs-CZ"/>
        </a:p>
      </dgm:t>
    </dgm:pt>
    <dgm:pt modelId="{D9986CD9-3D5B-4FAF-9DC1-B72AC09AB818}">
      <dgm:prSet/>
      <dgm:spPr/>
      <dgm:t>
        <a:bodyPr/>
        <a:lstStyle/>
        <a:p>
          <a:pPr rtl="0"/>
          <a:r>
            <a:rPr lang="cs-CZ" dirty="0" smtClean="0"/>
            <a:t>Nádrž paliva 900 ml Spotřeba paliva 1,5kg/h </a:t>
          </a:r>
          <a:endParaRPr lang="cs-CZ" dirty="0"/>
        </a:p>
      </dgm:t>
    </dgm:pt>
    <dgm:pt modelId="{2406FB08-F54F-4ADF-A49A-B248B7B79862}" type="parTrans" cxnId="{820DB027-4548-4B28-BA2C-A034772505F4}">
      <dgm:prSet/>
      <dgm:spPr/>
      <dgm:t>
        <a:bodyPr/>
        <a:lstStyle/>
        <a:p>
          <a:endParaRPr lang="cs-CZ"/>
        </a:p>
      </dgm:t>
    </dgm:pt>
    <dgm:pt modelId="{8EDB4D74-7E45-408A-A320-1BF17D9B11FC}" type="sibTrans" cxnId="{820DB027-4548-4B28-BA2C-A034772505F4}">
      <dgm:prSet/>
      <dgm:spPr/>
      <dgm:t>
        <a:bodyPr/>
        <a:lstStyle/>
        <a:p>
          <a:endParaRPr lang="cs-CZ"/>
        </a:p>
      </dgm:t>
    </dgm:pt>
    <dgm:pt modelId="{8FA7B8D2-F376-430E-954A-28DF2829A035}">
      <dgm:prSet/>
      <dgm:spPr/>
      <dgm:t>
        <a:bodyPr/>
        <a:lstStyle/>
        <a:p>
          <a:pPr rtl="0"/>
          <a:r>
            <a:rPr lang="cs-CZ" b="1" dirty="0" smtClean="0"/>
            <a:t>Profesionální kola v kuličkových ložiskách 6001 2RZ s prachovkami</a:t>
          </a:r>
          <a:r>
            <a:rPr lang="cs-CZ" dirty="0" smtClean="0"/>
            <a:t> </a:t>
          </a:r>
          <a:endParaRPr lang="cs-CZ" dirty="0"/>
        </a:p>
      </dgm:t>
    </dgm:pt>
    <dgm:pt modelId="{8A819EDB-F237-4CF0-B4DD-28C3717868D1}" type="parTrans" cxnId="{E79363A1-8DC0-4BA8-8A65-64737BCD51BD}">
      <dgm:prSet/>
      <dgm:spPr/>
      <dgm:t>
        <a:bodyPr/>
        <a:lstStyle/>
        <a:p>
          <a:endParaRPr lang="cs-CZ"/>
        </a:p>
      </dgm:t>
    </dgm:pt>
    <dgm:pt modelId="{F2CBB91E-E35A-489B-A1BC-62113855F074}" type="sibTrans" cxnId="{E79363A1-8DC0-4BA8-8A65-64737BCD51BD}">
      <dgm:prSet/>
      <dgm:spPr/>
      <dgm:t>
        <a:bodyPr/>
        <a:lstStyle/>
        <a:p>
          <a:endParaRPr lang="cs-CZ"/>
        </a:p>
      </dgm:t>
    </dgm:pt>
    <dgm:pt modelId="{0E91ECF3-C227-452D-9ADA-F40F416DE839}">
      <dgm:prSet/>
      <dgm:spPr/>
      <dgm:t>
        <a:bodyPr/>
        <a:lstStyle/>
        <a:p>
          <a:pPr rtl="0"/>
          <a:r>
            <a:rPr lang="cs-CZ" dirty="0" smtClean="0"/>
            <a:t>Rozměr kol </a:t>
          </a:r>
          <a:r>
            <a:rPr lang="cs-CZ" b="1" dirty="0" smtClean="0"/>
            <a:t>200/200</a:t>
          </a:r>
          <a:r>
            <a:rPr lang="cs-CZ" dirty="0" smtClean="0"/>
            <a:t> mm, šíře 60mm </a:t>
          </a:r>
          <a:endParaRPr lang="cs-CZ" dirty="0"/>
        </a:p>
      </dgm:t>
    </dgm:pt>
    <dgm:pt modelId="{9D142371-FC1D-42EE-835B-03B04B1FEF42}" type="parTrans" cxnId="{B53C5510-D818-4AE2-BA10-36AFA55E8508}">
      <dgm:prSet/>
      <dgm:spPr/>
      <dgm:t>
        <a:bodyPr/>
        <a:lstStyle/>
        <a:p>
          <a:endParaRPr lang="cs-CZ"/>
        </a:p>
      </dgm:t>
    </dgm:pt>
    <dgm:pt modelId="{50F685DE-E961-40F3-A8F6-E025CB060F5A}" type="sibTrans" cxnId="{B53C5510-D818-4AE2-BA10-36AFA55E8508}">
      <dgm:prSet/>
      <dgm:spPr/>
      <dgm:t>
        <a:bodyPr/>
        <a:lstStyle/>
        <a:p>
          <a:endParaRPr lang="cs-CZ"/>
        </a:p>
      </dgm:t>
    </dgm:pt>
    <dgm:pt modelId="{9B04C9FF-6AEB-4BB2-9D55-85E1F6283DC2}">
      <dgm:prSet/>
      <dgm:spPr/>
      <dgm:t>
        <a:bodyPr/>
        <a:lstStyle/>
        <a:p>
          <a:pPr rtl="0"/>
          <a:r>
            <a:rPr lang="cs-CZ" dirty="0" smtClean="0"/>
            <a:t>Nastavení výšky střihu centrální 25-76mm v 12ti polohách </a:t>
          </a:r>
          <a:endParaRPr lang="cs-CZ" dirty="0"/>
        </a:p>
      </dgm:t>
    </dgm:pt>
    <dgm:pt modelId="{25573462-450D-491A-9F85-F2581CA946E1}" type="parTrans" cxnId="{767D93D9-E8C5-4BB3-9F01-B5850963B8D0}">
      <dgm:prSet/>
      <dgm:spPr/>
      <dgm:t>
        <a:bodyPr/>
        <a:lstStyle/>
        <a:p>
          <a:endParaRPr lang="cs-CZ"/>
        </a:p>
      </dgm:t>
    </dgm:pt>
    <dgm:pt modelId="{A331B5A4-4216-4E6B-9427-2B23274FBFEF}" type="sibTrans" cxnId="{767D93D9-E8C5-4BB3-9F01-B5850963B8D0}">
      <dgm:prSet/>
      <dgm:spPr/>
      <dgm:t>
        <a:bodyPr/>
        <a:lstStyle/>
        <a:p>
          <a:endParaRPr lang="cs-CZ"/>
        </a:p>
      </dgm:t>
    </dgm:pt>
    <dgm:pt modelId="{36F2F635-64F7-4CA8-8C72-1A650B1432F4}">
      <dgm:prSet/>
      <dgm:spPr/>
      <dgm:t>
        <a:bodyPr/>
        <a:lstStyle/>
        <a:p>
          <a:pPr rtl="0"/>
          <a:r>
            <a:rPr lang="cs-CZ" dirty="0" smtClean="0"/>
            <a:t>Koš 65 litrů - speciální látka</a:t>
          </a:r>
          <a:endParaRPr lang="cs-CZ" dirty="0"/>
        </a:p>
      </dgm:t>
    </dgm:pt>
    <dgm:pt modelId="{71626867-4CB6-4963-B473-71F9B7E8BE08}" type="parTrans" cxnId="{5DB17E63-9765-42C9-88C3-D04857A84EFB}">
      <dgm:prSet/>
      <dgm:spPr/>
      <dgm:t>
        <a:bodyPr/>
        <a:lstStyle/>
        <a:p>
          <a:endParaRPr lang="cs-CZ"/>
        </a:p>
      </dgm:t>
    </dgm:pt>
    <dgm:pt modelId="{3EC856E7-A9EC-4312-9CFD-7A5A0B8C28E2}" type="sibTrans" cxnId="{5DB17E63-9765-42C9-88C3-D04857A84EFB}">
      <dgm:prSet/>
      <dgm:spPr/>
      <dgm:t>
        <a:bodyPr/>
        <a:lstStyle/>
        <a:p>
          <a:endParaRPr lang="cs-CZ"/>
        </a:p>
      </dgm:t>
    </dgm:pt>
    <dgm:pt modelId="{5E4770C9-0D2A-4CCF-850A-871887473C3D}">
      <dgm:prSet/>
      <dgm:spPr/>
      <dgm:t>
        <a:bodyPr/>
        <a:lstStyle/>
        <a:p>
          <a:pPr rtl="0"/>
          <a:r>
            <a:rPr lang="cs-CZ" dirty="0" smtClean="0"/>
            <a:t>Hmotnost s košem 40 kg</a:t>
          </a:r>
          <a:endParaRPr lang="cs-CZ" dirty="0"/>
        </a:p>
      </dgm:t>
    </dgm:pt>
    <dgm:pt modelId="{82E61559-2A21-4C3F-9170-9452797257BE}" type="parTrans" cxnId="{149EA0F2-CD7B-4D9F-B477-53445E02625F}">
      <dgm:prSet/>
      <dgm:spPr/>
      <dgm:t>
        <a:bodyPr/>
        <a:lstStyle/>
        <a:p>
          <a:endParaRPr lang="cs-CZ"/>
        </a:p>
      </dgm:t>
    </dgm:pt>
    <dgm:pt modelId="{77868E3E-097D-4CC5-AC2C-0AF7466AF79E}" type="sibTrans" cxnId="{149EA0F2-CD7B-4D9F-B477-53445E02625F}">
      <dgm:prSet/>
      <dgm:spPr/>
      <dgm:t>
        <a:bodyPr/>
        <a:lstStyle/>
        <a:p>
          <a:endParaRPr lang="cs-CZ"/>
        </a:p>
      </dgm:t>
    </dgm:pt>
    <dgm:pt modelId="{91B634BE-8304-4607-9F1D-A9ECE275D835}" type="pres">
      <dgm:prSet presAssocID="{D1C731D8-35FC-4526-BA3C-29C9E0013C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A4AB077-312B-4372-837C-D0D6A568574C}" type="pres">
      <dgm:prSet presAssocID="{71230A57-3F6F-4F35-A6D9-91E371FE3026}" presName="linNode" presStyleCnt="0"/>
      <dgm:spPr/>
    </dgm:pt>
    <dgm:pt modelId="{4C0F94AC-CC15-4B9C-802C-1D5C92DA35DB}" type="pres">
      <dgm:prSet presAssocID="{71230A57-3F6F-4F35-A6D9-91E371FE3026}" presName="parentText" presStyleLbl="node1" presStyleIdx="0" presStyleCnt="8" custScaleX="123609" custScaleY="2000000" custLinFactNeighborX="-88540" custLinFactNeighborY="524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454093-FF5C-4182-A0B5-40F77D0A9D86}" type="pres">
      <dgm:prSet presAssocID="{240262E8-DC1E-48D1-BC79-2E5244DD5341}" presName="sp" presStyleCnt="0"/>
      <dgm:spPr/>
    </dgm:pt>
    <dgm:pt modelId="{87AD47EC-919A-47D4-8395-C0B595E151B6}" type="pres">
      <dgm:prSet presAssocID="{B453C3C8-AF60-461C-9A7F-2D42391FAE61}" presName="linNode" presStyleCnt="0"/>
      <dgm:spPr/>
    </dgm:pt>
    <dgm:pt modelId="{6D063AB6-7113-4BFD-8355-436F55693F2C}" type="pres">
      <dgm:prSet presAssocID="{B453C3C8-AF60-461C-9A7F-2D42391FAE61}" presName="parentText" presStyleLbl="node1" presStyleIdx="1" presStyleCnt="8" custScaleX="123609" custScaleY="2000000" custLinFactY="-907663" custLinFactNeighborX="76477" custLinFactNeighborY="-10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DACC0F-B5AC-417F-BF9E-39DB4145CEAF}" type="pres">
      <dgm:prSet presAssocID="{26A746C6-7E3C-4AD2-8A5C-886A00165447}" presName="sp" presStyleCnt="0"/>
      <dgm:spPr/>
    </dgm:pt>
    <dgm:pt modelId="{8FB6C50C-D20C-4FEA-837B-6B2043017033}" type="pres">
      <dgm:prSet presAssocID="{D9986CD9-3D5B-4FAF-9DC1-B72AC09AB818}" presName="linNode" presStyleCnt="0"/>
      <dgm:spPr/>
    </dgm:pt>
    <dgm:pt modelId="{296EA215-0816-4528-91C0-C1E89623CC2B}" type="pres">
      <dgm:prSet presAssocID="{D9986CD9-3D5B-4FAF-9DC1-B72AC09AB818}" presName="parentText" presStyleLbl="node1" presStyleIdx="2" presStyleCnt="8" custScaleX="123609" custScaleY="2000000" custLinFactNeighborX="-90970" custLinFactNeighborY="781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7714DA-4FDA-4187-AC08-CD6DF19E56B9}" type="pres">
      <dgm:prSet presAssocID="{8EDB4D74-7E45-408A-A320-1BF17D9B11FC}" presName="sp" presStyleCnt="0"/>
      <dgm:spPr/>
    </dgm:pt>
    <dgm:pt modelId="{9EBB619E-291D-4912-8591-AFFCF4C11C7F}" type="pres">
      <dgm:prSet presAssocID="{8FA7B8D2-F376-430E-954A-28DF2829A035}" presName="linNode" presStyleCnt="0"/>
      <dgm:spPr/>
    </dgm:pt>
    <dgm:pt modelId="{21B7C19F-E486-43B0-8F0A-B9F08F26A300}" type="pres">
      <dgm:prSet presAssocID="{8FA7B8D2-F376-430E-954A-28DF2829A035}" presName="parentText" presStyleLbl="node1" presStyleIdx="3" presStyleCnt="8" custScaleX="123609" custScaleY="2000000" custLinFactY="-905089" custLinFactNeighborX="76477" custLinFactNeighborY="-10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349C20-C890-43BC-952E-A42007CCB222}" type="pres">
      <dgm:prSet presAssocID="{F2CBB91E-E35A-489B-A1BC-62113855F074}" presName="sp" presStyleCnt="0"/>
      <dgm:spPr/>
    </dgm:pt>
    <dgm:pt modelId="{5D543A36-F843-4DBD-9F91-BD71E1FE55E9}" type="pres">
      <dgm:prSet presAssocID="{0E91ECF3-C227-452D-9ADA-F40F416DE839}" presName="linNode" presStyleCnt="0"/>
      <dgm:spPr/>
    </dgm:pt>
    <dgm:pt modelId="{2C0731EE-5631-4A3E-BA07-FA73A5EB869A}" type="pres">
      <dgm:prSet presAssocID="{0E91ECF3-C227-452D-9ADA-F40F416DE839}" presName="parentText" presStyleLbl="node1" presStyleIdx="4" presStyleCnt="8" custScaleX="123609" custScaleY="2000000" custLinFactNeighborX="-88540" custLinFactNeighborY="-289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3115A0-F711-4774-BFFA-96EFACBC589D}" type="pres">
      <dgm:prSet presAssocID="{50F685DE-E961-40F3-A8F6-E025CB060F5A}" presName="sp" presStyleCnt="0"/>
      <dgm:spPr/>
    </dgm:pt>
    <dgm:pt modelId="{ED0C4DCB-B0F4-47F1-A180-5B890C5CA3F4}" type="pres">
      <dgm:prSet presAssocID="{9B04C9FF-6AEB-4BB2-9D55-85E1F6283DC2}" presName="linNode" presStyleCnt="0"/>
      <dgm:spPr/>
    </dgm:pt>
    <dgm:pt modelId="{158D4867-66BB-475F-AF31-82B2CB4DFF55}" type="pres">
      <dgm:prSet presAssocID="{9B04C9FF-6AEB-4BB2-9D55-85E1F6283DC2}" presName="parentText" presStyleLbl="node1" presStyleIdx="5" presStyleCnt="8" custScaleX="123609" custScaleY="2000000" custLinFactY="-915801" custLinFactNeighborX="76477" custLinFactNeighborY="-10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0427FE-7DC5-48E6-9D22-85EC81E1552C}" type="pres">
      <dgm:prSet presAssocID="{A331B5A4-4216-4E6B-9427-2B23274FBFEF}" presName="sp" presStyleCnt="0"/>
      <dgm:spPr/>
    </dgm:pt>
    <dgm:pt modelId="{F205F5CB-C511-4431-A66D-31579928C779}" type="pres">
      <dgm:prSet presAssocID="{36F2F635-64F7-4CA8-8C72-1A650B1432F4}" presName="linNode" presStyleCnt="0"/>
      <dgm:spPr/>
    </dgm:pt>
    <dgm:pt modelId="{B342BBE6-05E7-44E5-B640-15842D7956DE}" type="pres">
      <dgm:prSet presAssocID="{36F2F635-64F7-4CA8-8C72-1A650B1432F4}" presName="parentText" presStyleLbl="node1" presStyleIdx="6" presStyleCnt="8" custScaleX="123609" custScaleY="2000000" custLinFactNeighborX="-88540" custLinFactNeighborY="-31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BEA825-2EF9-4D50-9F5A-09E6E0B5ABE1}" type="pres">
      <dgm:prSet presAssocID="{3EC856E7-A9EC-4312-9CFD-7A5A0B8C28E2}" presName="sp" presStyleCnt="0"/>
      <dgm:spPr/>
    </dgm:pt>
    <dgm:pt modelId="{795DF50D-998A-4066-86F2-EF21478A2F60}" type="pres">
      <dgm:prSet presAssocID="{5E4770C9-0D2A-4CCF-850A-871887473C3D}" presName="linNode" presStyleCnt="0"/>
      <dgm:spPr/>
    </dgm:pt>
    <dgm:pt modelId="{2EE65046-EBDC-4E9F-854B-4751E007E5FE}" type="pres">
      <dgm:prSet presAssocID="{5E4770C9-0D2A-4CCF-850A-871887473C3D}" presName="parentText" presStyleLbl="node1" presStyleIdx="7" presStyleCnt="8" custScaleX="123609" custScaleY="2000000" custLinFactY="-913226" custLinFactNeighborX="76281" custLinFactNeighborY="-10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5B01008-14BD-42BC-A3AB-835D6196F05C}" srcId="{D1C731D8-35FC-4526-BA3C-29C9E0013C1C}" destId="{B453C3C8-AF60-461C-9A7F-2D42391FAE61}" srcOrd="1" destOrd="0" parTransId="{611215EA-3112-4658-A0BC-9F0E35025B84}" sibTransId="{26A746C6-7E3C-4AD2-8A5C-886A00165447}"/>
    <dgm:cxn modelId="{767D93D9-E8C5-4BB3-9F01-B5850963B8D0}" srcId="{D1C731D8-35FC-4526-BA3C-29C9E0013C1C}" destId="{9B04C9FF-6AEB-4BB2-9D55-85E1F6283DC2}" srcOrd="5" destOrd="0" parTransId="{25573462-450D-491A-9F85-F2581CA946E1}" sibTransId="{A331B5A4-4216-4E6B-9427-2B23274FBFEF}"/>
    <dgm:cxn modelId="{E03F3F1A-17F2-4BFC-A08E-E846EFF59F37}" type="presOf" srcId="{D9986CD9-3D5B-4FAF-9DC1-B72AC09AB818}" destId="{296EA215-0816-4528-91C0-C1E89623CC2B}" srcOrd="0" destOrd="0" presId="urn:microsoft.com/office/officeart/2005/8/layout/vList5"/>
    <dgm:cxn modelId="{149EA0F2-CD7B-4D9F-B477-53445E02625F}" srcId="{D1C731D8-35FC-4526-BA3C-29C9E0013C1C}" destId="{5E4770C9-0D2A-4CCF-850A-871887473C3D}" srcOrd="7" destOrd="0" parTransId="{82E61559-2A21-4C3F-9170-9452797257BE}" sibTransId="{77868E3E-097D-4CC5-AC2C-0AF7466AF79E}"/>
    <dgm:cxn modelId="{B53C5510-D818-4AE2-BA10-36AFA55E8508}" srcId="{D1C731D8-35FC-4526-BA3C-29C9E0013C1C}" destId="{0E91ECF3-C227-452D-9ADA-F40F416DE839}" srcOrd="4" destOrd="0" parTransId="{9D142371-FC1D-42EE-835B-03B04B1FEF42}" sibTransId="{50F685DE-E961-40F3-A8F6-E025CB060F5A}"/>
    <dgm:cxn modelId="{5FB0D002-1065-4EDE-8DD8-3E43B52E8BB5}" type="presOf" srcId="{D1C731D8-35FC-4526-BA3C-29C9E0013C1C}" destId="{91B634BE-8304-4607-9F1D-A9ECE275D835}" srcOrd="0" destOrd="0" presId="urn:microsoft.com/office/officeart/2005/8/layout/vList5"/>
    <dgm:cxn modelId="{5DB17E63-9765-42C9-88C3-D04857A84EFB}" srcId="{D1C731D8-35FC-4526-BA3C-29C9E0013C1C}" destId="{36F2F635-64F7-4CA8-8C72-1A650B1432F4}" srcOrd="6" destOrd="0" parTransId="{71626867-4CB6-4963-B473-71F9B7E8BE08}" sibTransId="{3EC856E7-A9EC-4312-9CFD-7A5A0B8C28E2}"/>
    <dgm:cxn modelId="{7F6F98ED-C2F0-49D1-AD15-1171FA901772}" type="presOf" srcId="{71230A57-3F6F-4F35-A6D9-91E371FE3026}" destId="{4C0F94AC-CC15-4B9C-802C-1D5C92DA35DB}" srcOrd="0" destOrd="0" presId="urn:microsoft.com/office/officeart/2005/8/layout/vList5"/>
    <dgm:cxn modelId="{A2F39F3D-2154-43B4-B4F2-F37DCA134EBD}" type="presOf" srcId="{36F2F635-64F7-4CA8-8C72-1A650B1432F4}" destId="{B342BBE6-05E7-44E5-B640-15842D7956DE}" srcOrd="0" destOrd="0" presId="urn:microsoft.com/office/officeart/2005/8/layout/vList5"/>
    <dgm:cxn modelId="{2D9F2B39-8AC0-4488-8922-E53D6D0D05A3}" type="presOf" srcId="{9B04C9FF-6AEB-4BB2-9D55-85E1F6283DC2}" destId="{158D4867-66BB-475F-AF31-82B2CB4DFF55}" srcOrd="0" destOrd="0" presId="urn:microsoft.com/office/officeart/2005/8/layout/vList5"/>
    <dgm:cxn modelId="{820DB027-4548-4B28-BA2C-A034772505F4}" srcId="{D1C731D8-35FC-4526-BA3C-29C9E0013C1C}" destId="{D9986CD9-3D5B-4FAF-9DC1-B72AC09AB818}" srcOrd="2" destOrd="0" parTransId="{2406FB08-F54F-4ADF-A49A-B248B7B79862}" sibTransId="{8EDB4D74-7E45-408A-A320-1BF17D9B11FC}"/>
    <dgm:cxn modelId="{E67DF2C0-A8DB-4EAC-BD9F-AF5AE6474132}" type="presOf" srcId="{0E91ECF3-C227-452D-9ADA-F40F416DE839}" destId="{2C0731EE-5631-4A3E-BA07-FA73A5EB869A}" srcOrd="0" destOrd="0" presId="urn:microsoft.com/office/officeart/2005/8/layout/vList5"/>
    <dgm:cxn modelId="{94EE0C61-2B2F-4DF9-A34C-42835FCE88B5}" type="presOf" srcId="{8FA7B8D2-F376-430E-954A-28DF2829A035}" destId="{21B7C19F-E486-43B0-8F0A-B9F08F26A300}" srcOrd="0" destOrd="0" presId="urn:microsoft.com/office/officeart/2005/8/layout/vList5"/>
    <dgm:cxn modelId="{89EF252F-7FFB-4438-BC6F-D4D2436F4C8C}" type="presOf" srcId="{5E4770C9-0D2A-4CCF-850A-871887473C3D}" destId="{2EE65046-EBDC-4E9F-854B-4751E007E5FE}" srcOrd="0" destOrd="0" presId="urn:microsoft.com/office/officeart/2005/8/layout/vList5"/>
    <dgm:cxn modelId="{C7FC65E7-FE46-4BCF-95AB-5A89D0213FC3}" srcId="{D1C731D8-35FC-4526-BA3C-29C9E0013C1C}" destId="{71230A57-3F6F-4F35-A6D9-91E371FE3026}" srcOrd="0" destOrd="0" parTransId="{8D0D86CD-2B47-40FA-B0BE-955FE43B074C}" sibTransId="{240262E8-DC1E-48D1-BC79-2E5244DD5341}"/>
    <dgm:cxn modelId="{E79363A1-8DC0-4BA8-8A65-64737BCD51BD}" srcId="{D1C731D8-35FC-4526-BA3C-29C9E0013C1C}" destId="{8FA7B8D2-F376-430E-954A-28DF2829A035}" srcOrd="3" destOrd="0" parTransId="{8A819EDB-F237-4CF0-B4DD-28C3717868D1}" sibTransId="{F2CBB91E-E35A-489B-A1BC-62113855F074}"/>
    <dgm:cxn modelId="{4C96504E-8F13-4055-92C4-5DFEA13BCCBC}" type="presOf" srcId="{B453C3C8-AF60-461C-9A7F-2D42391FAE61}" destId="{6D063AB6-7113-4BFD-8355-436F55693F2C}" srcOrd="0" destOrd="0" presId="urn:microsoft.com/office/officeart/2005/8/layout/vList5"/>
    <dgm:cxn modelId="{05FC7FCC-2191-4A61-9889-24BB7DDE39E1}" type="presParOf" srcId="{91B634BE-8304-4607-9F1D-A9ECE275D835}" destId="{3A4AB077-312B-4372-837C-D0D6A568574C}" srcOrd="0" destOrd="0" presId="urn:microsoft.com/office/officeart/2005/8/layout/vList5"/>
    <dgm:cxn modelId="{6003F6DC-70F4-48F7-BBA5-669013B3902D}" type="presParOf" srcId="{3A4AB077-312B-4372-837C-D0D6A568574C}" destId="{4C0F94AC-CC15-4B9C-802C-1D5C92DA35DB}" srcOrd="0" destOrd="0" presId="urn:microsoft.com/office/officeart/2005/8/layout/vList5"/>
    <dgm:cxn modelId="{60624A65-4C90-4A06-953C-A89A826267C5}" type="presParOf" srcId="{91B634BE-8304-4607-9F1D-A9ECE275D835}" destId="{26454093-FF5C-4182-A0B5-40F77D0A9D86}" srcOrd="1" destOrd="0" presId="urn:microsoft.com/office/officeart/2005/8/layout/vList5"/>
    <dgm:cxn modelId="{FD09DA77-EE0D-438E-ADA5-09F6FAA293AC}" type="presParOf" srcId="{91B634BE-8304-4607-9F1D-A9ECE275D835}" destId="{87AD47EC-919A-47D4-8395-C0B595E151B6}" srcOrd="2" destOrd="0" presId="urn:microsoft.com/office/officeart/2005/8/layout/vList5"/>
    <dgm:cxn modelId="{F4E1441F-6C70-4BF1-BB01-368B0BA42DC0}" type="presParOf" srcId="{87AD47EC-919A-47D4-8395-C0B595E151B6}" destId="{6D063AB6-7113-4BFD-8355-436F55693F2C}" srcOrd="0" destOrd="0" presId="urn:microsoft.com/office/officeart/2005/8/layout/vList5"/>
    <dgm:cxn modelId="{4D439F6D-EF24-46CA-BBDF-2EC2A242F42B}" type="presParOf" srcId="{91B634BE-8304-4607-9F1D-A9ECE275D835}" destId="{F7DACC0F-B5AC-417F-BF9E-39DB4145CEAF}" srcOrd="3" destOrd="0" presId="urn:microsoft.com/office/officeart/2005/8/layout/vList5"/>
    <dgm:cxn modelId="{42AE7D58-C058-42A6-ACCC-716FB6C60584}" type="presParOf" srcId="{91B634BE-8304-4607-9F1D-A9ECE275D835}" destId="{8FB6C50C-D20C-4FEA-837B-6B2043017033}" srcOrd="4" destOrd="0" presId="urn:microsoft.com/office/officeart/2005/8/layout/vList5"/>
    <dgm:cxn modelId="{FDC1FE52-DDE4-429E-8DC4-BAAF25AA7BA4}" type="presParOf" srcId="{8FB6C50C-D20C-4FEA-837B-6B2043017033}" destId="{296EA215-0816-4528-91C0-C1E89623CC2B}" srcOrd="0" destOrd="0" presId="urn:microsoft.com/office/officeart/2005/8/layout/vList5"/>
    <dgm:cxn modelId="{E2E7A896-0990-4C6C-BE07-4EFBFA140523}" type="presParOf" srcId="{91B634BE-8304-4607-9F1D-A9ECE275D835}" destId="{367714DA-4FDA-4187-AC08-CD6DF19E56B9}" srcOrd="5" destOrd="0" presId="urn:microsoft.com/office/officeart/2005/8/layout/vList5"/>
    <dgm:cxn modelId="{0D26187D-39E7-49AF-BCB9-A0C52EA6E791}" type="presParOf" srcId="{91B634BE-8304-4607-9F1D-A9ECE275D835}" destId="{9EBB619E-291D-4912-8591-AFFCF4C11C7F}" srcOrd="6" destOrd="0" presId="urn:microsoft.com/office/officeart/2005/8/layout/vList5"/>
    <dgm:cxn modelId="{4E83013F-86F5-4DC9-B745-036CF82DE5D3}" type="presParOf" srcId="{9EBB619E-291D-4912-8591-AFFCF4C11C7F}" destId="{21B7C19F-E486-43B0-8F0A-B9F08F26A300}" srcOrd="0" destOrd="0" presId="urn:microsoft.com/office/officeart/2005/8/layout/vList5"/>
    <dgm:cxn modelId="{6C5C6D19-6133-43C5-8486-5A5A4C0EECDF}" type="presParOf" srcId="{91B634BE-8304-4607-9F1D-A9ECE275D835}" destId="{75349C20-C890-43BC-952E-A42007CCB222}" srcOrd="7" destOrd="0" presId="urn:microsoft.com/office/officeart/2005/8/layout/vList5"/>
    <dgm:cxn modelId="{9C2986C3-35A0-4062-8B2A-C4821BCBED40}" type="presParOf" srcId="{91B634BE-8304-4607-9F1D-A9ECE275D835}" destId="{5D543A36-F843-4DBD-9F91-BD71E1FE55E9}" srcOrd="8" destOrd="0" presId="urn:microsoft.com/office/officeart/2005/8/layout/vList5"/>
    <dgm:cxn modelId="{58E3CB91-33EE-4E71-8B57-D442C7541B89}" type="presParOf" srcId="{5D543A36-F843-4DBD-9F91-BD71E1FE55E9}" destId="{2C0731EE-5631-4A3E-BA07-FA73A5EB869A}" srcOrd="0" destOrd="0" presId="urn:microsoft.com/office/officeart/2005/8/layout/vList5"/>
    <dgm:cxn modelId="{D173CA6E-0C12-45FF-881B-40D8ECD8F489}" type="presParOf" srcId="{91B634BE-8304-4607-9F1D-A9ECE275D835}" destId="{283115A0-F711-4774-BFFA-96EFACBC589D}" srcOrd="9" destOrd="0" presId="urn:microsoft.com/office/officeart/2005/8/layout/vList5"/>
    <dgm:cxn modelId="{04D34296-7CBB-4ECB-9B76-2D2F7AFB5AE2}" type="presParOf" srcId="{91B634BE-8304-4607-9F1D-A9ECE275D835}" destId="{ED0C4DCB-B0F4-47F1-A180-5B890C5CA3F4}" srcOrd="10" destOrd="0" presId="urn:microsoft.com/office/officeart/2005/8/layout/vList5"/>
    <dgm:cxn modelId="{B23D8B16-B1FC-4303-864F-B1221015B839}" type="presParOf" srcId="{ED0C4DCB-B0F4-47F1-A180-5B890C5CA3F4}" destId="{158D4867-66BB-475F-AF31-82B2CB4DFF55}" srcOrd="0" destOrd="0" presId="urn:microsoft.com/office/officeart/2005/8/layout/vList5"/>
    <dgm:cxn modelId="{F19A2740-FE83-4822-AC1B-B88979CAEB6E}" type="presParOf" srcId="{91B634BE-8304-4607-9F1D-A9ECE275D835}" destId="{780427FE-7DC5-48E6-9D22-85EC81E1552C}" srcOrd="11" destOrd="0" presId="urn:microsoft.com/office/officeart/2005/8/layout/vList5"/>
    <dgm:cxn modelId="{834D168B-56D3-40D0-9B62-55E3E2522F08}" type="presParOf" srcId="{91B634BE-8304-4607-9F1D-A9ECE275D835}" destId="{F205F5CB-C511-4431-A66D-31579928C779}" srcOrd="12" destOrd="0" presId="urn:microsoft.com/office/officeart/2005/8/layout/vList5"/>
    <dgm:cxn modelId="{5C3E509F-FB0D-44EB-A855-8FCD20C4CCA3}" type="presParOf" srcId="{F205F5CB-C511-4431-A66D-31579928C779}" destId="{B342BBE6-05E7-44E5-B640-15842D7956DE}" srcOrd="0" destOrd="0" presId="urn:microsoft.com/office/officeart/2005/8/layout/vList5"/>
    <dgm:cxn modelId="{7934F01C-9BCF-40F0-8BB1-FFD252BEF62E}" type="presParOf" srcId="{91B634BE-8304-4607-9F1D-A9ECE275D835}" destId="{16BEA825-2EF9-4D50-9F5A-09E6E0B5ABE1}" srcOrd="13" destOrd="0" presId="urn:microsoft.com/office/officeart/2005/8/layout/vList5"/>
    <dgm:cxn modelId="{8200DBBE-1D37-4903-B74B-5F33936EC2EA}" type="presParOf" srcId="{91B634BE-8304-4607-9F1D-A9ECE275D835}" destId="{795DF50D-998A-4066-86F2-EF21478A2F60}" srcOrd="14" destOrd="0" presId="urn:microsoft.com/office/officeart/2005/8/layout/vList5"/>
    <dgm:cxn modelId="{E622CFA2-355B-4CA7-92D9-D8B0DC5D89F5}" type="presParOf" srcId="{795DF50D-998A-4066-86F2-EF21478A2F60}" destId="{2EE65046-EBDC-4E9F-854B-4751E007E5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4FF431-ED07-40E8-A456-2E75142EC0D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9F8824E-FED9-48FA-8D94-8018DFBE8BF8}">
      <dgm:prSet/>
      <dgm:spPr/>
      <dgm:t>
        <a:bodyPr/>
        <a:lstStyle/>
        <a:p>
          <a:pPr rtl="0"/>
          <a:r>
            <a:rPr lang="cs-CZ" dirty="0" smtClean="0"/>
            <a:t>V základní výbavě: </a:t>
          </a:r>
          <a:br>
            <a:rPr lang="cs-CZ" dirty="0" smtClean="0"/>
          </a:br>
          <a:r>
            <a:rPr lang="cs-CZ" b="1" dirty="0" smtClean="0"/>
            <a:t>sběrací nůž/</a:t>
          </a:r>
          <a:r>
            <a:rPr lang="cs-CZ" b="1" dirty="0" err="1" smtClean="0"/>
            <a:t>mulčovací</a:t>
          </a:r>
          <a:r>
            <a:rPr lang="cs-CZ" b="1" dirty="0" smtClean="0"/>
            <a:t> nůž, deflektor bočního výhozu/záslepka, </a:t>
          </a:r>
          <a:r>
            <a:rPr lang="cs-CZ" b="1" dirty="0" err="1" smtClean="0"/>
            <a:t>mulčovací</a:t>
          </a:r>
          <a:r>
            <a:rPr lang="cs-CZ" b="1" dirty="0" smtClean="0"/>
            <a:t> záslepka.</a:t>
          </a:r>
          <a:endParaRPr lang="cs-CZ" dirty="0"/>
        </a:p>
      </dgm:t>
    </dgm:pt>
    <dgm:pt modelId="{C716AB60-68F1-47D9-B5AC-922B9BAFCA6B}" type="parTrans" cxnId="{9AFB46DA-61CA-43AA-830E-1286EF32A997}">
      <dgm:prSet/>
      <dgm:spPr/>
      <dgm:t>
        <a:bodyPr/>
        <a:lstStyle/>
        <a:p>
          <a:endParaRPr lang="cs-CZ"/>
        </a:p>
      </dgm:t>
    </dgm:pt>
    <dgm:pt modelId="{28700D64-A767-4626-ADBE-BC95CA768552}" type="sibTrans" cxnId="{9AFB46DA-61CA-43AA-830E-1286EF32A997}">
      <dgm:prSet/>
      <dgm:spPr/>
      <dgm:t>
        <a:bodyPr/>
        <a:lstStyle/>
        <a:p>
          <a:endParaRPr lang="cs-CZ"/>
        </a:p>
      </dgm:t>
    </dgm:pt>
    <dgm:pt modelId="{83A1A2C1-5D34-400A-B832-9E830326B04E}" type="pres">
      <dgm:prSet presAssocID="{264FF431-ED07-40E8-A456-2E75142E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E07BF7A-B054-43A2-9FBA-BF7E3D43E399}" type="pres">
      <dgm:prSet presAssocID="{E9F8824E-FED9-48FA-8D94-8018DFBE8BF8}" presName="linNode" presStyleCnt="0"/>
      <dgm:spPr/>
    </dgm:pt>
    <dgm:pt modelId="{46BCE1C1-34C3-4388-86AD-5B4B9255D2BF}" type="pres">
      <dgm:prSet presAssocID="{E9F8824E-FED9-48FA-8D94-8018DFBE8BF8}" presName="parentText" presStyleLbl="node1" presStyleIdx="0" presStyleCnt="1" custScaleX="27707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A2EAA3A-A956-4CBC-B682-2334B6ADFDA1}" type="presOf" srcId="{264FF431-ED07-40E8-A456-2E75142EC0DF}" destId="{83A1A2C1-5D34-400A-B832-9E830326B04E}" srcOrd="0" destOrd="0" presId="urn:microsoft.com/office/officeart/2005/8/layout/vList5"/>
    <dgm:cxn modelId="{0EDE655C-ED9C-47CE-8EA1-16B99486A26B}" type="presOf" srcId="{E9F8824E-FED9-48FA-8D94-8018DFBE8BF8}" destId="{46BCE1C1-34C3-4388-86AD-5B4B9255D2BF}" srcOrd="0" destOrd="0" presId="urn:microsoft.com/office/officeart/2005/8/layout/vList5"/>
    <dgm:cxn modelId="{9AFB46DA-61CA-43AA-830E-1286EF32A997}" srcId="{264FF431-ED07-40E8-A456-2E75142EC0DF}" destId="{E9F8824E-FED9-48FA-8D94-8018DFBE8BF8}" srcOrd="0" destOrd="0" parTransId="{C716AB60-68F1-47D9-B5AC-922B9BAFCA6B}" sibTransId="{28700D64-A767-4626-ADBE-BC95CA768552}"/>
    <dgm:cxn modelId="{233E8A8A-ABD2-429A-B6BD-E0FDCA103196}" type="presParOf" srcId="{83A1A2C1-5D34-400A-B832-9E830326B04E}" destId="{BE07BF7A-B054-43A2-9FBA-BF7E3D43E399}" srcOrd="0" destOrd="0" presId="urn:microsoft.com/office/officeart/2005/8/layout/vList5"/>
    <dgm:cxn modelId="{38758296-A0E6-4ECD-8CB9-BFD4FF8F3D6C}" type="presParOf" srcId="{BE07BF7A-B054-43A2-9FBA-BF7E3D43E399}" destId="{46BCE1C1-34C3-4388-86AD-5B4B9255D2B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BD5C43-9D6A-443E-80D3-53D23A48996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80BAE1C2-BA55-4075-A1C2-5C70973A263B}">
      <dgm:prSet/>
      <dgm:spPr/>
      <dgm:t>
        <a:bodyPr/>
        <a:lstStyle/>
        <a:p>
          <a:pPr rtl="0"/>
          <a:r>
            <a:rPr lang="cs-CZ" dirty="0" smtClean="0"/>
            <a:t>Motor je konstruován pro maximální životnost a je vhodný pro profesionální nasazení. Standardně montovaná vložka válce, kuličková ložiska na klikové hřídeli, ventilový rozvod OHV, představují nekompromisní konstrukční řešení v kategorii </a:t>
          </a:r>
          <a:r>
            <a:rPr lang="cs-CZ" dirty="0" err="1" smtClean="0"/>
            <a:t>sekačkových</a:t>
          </a:r>
          <a:r>
            <a:rPr lang="cs-CZ" dirty="0" smtClean="0"/>
            <a:t> motorů. </a:t>
          </a:r>
          <a:endParaRPr lang="cs-CZ" dirty="0"/>
        </a:p>
      </dgm:t>
    </dgm:pt>
    <dgm:pt modelId="{BBB9E12B-E44F-4A2C-8A09-DA26F9D9DD6A}" type="parTrans" cxnId="{48F5612E-D528-4BD6-9F65-08E4ED976767}">
      <dgm:prSet/>
      <dgm:spPr/>
      <dgm:t>
        <a:bodyPr/>
        <a:lstStyle/>
        <a:p>
          <a:endParaRPr lang="cs-CZ"/>
        </a:p>
      </dgm:t>
    </dgm:pt>
    <dgm:pt modelId="{15570079-85C6-4B82-AA83-13071DF41D6A}" type="sibTrans" cxnId="{48F5612E-D528-4BD6-9F65-08E4ED976767}">
      <dgm:prSet/>
      <dgm:spPr/>
      <dgm:t>
        <a:bodyPr/>
        <a:lstStyle/>
        <a:p>
          <a:endParaRPr lang="cs-CZ"/>
        </a:p>
      </dgm:t>
    </dgm:pt>
    <dgm:pt modelId="{5AC7351F-0463-4A72-8747-D57E7564DAED}" type="pres">
      <dgm:prSet presAssocID="{17BD5C43-9D6A-443E-80D3-53D23A4899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820A69-D7D7-4722-A3DC-D90F41487A17}" type="pres">
      <dgm:prSet presAssocID="{80BAE1C2-BA55-4075-A1C2-5C70973A263B}" presName="linNode" presStyleCnt="0"/>
      <dgm:spPr/>
    </dgm:pt>
    <dgm:pt modelId="{B8EB76AA-CFA3-485E-B299-9C5032E62D86}" type="pres">
      <dgm:prSet presAssocID="{80BAE1C2-BA55-4075-A1C2-5C70973A263B}" presName="parentText" presStyleLbl="node1" presStyleIdx="0" presStyleCnt="1" custLinFactNeighborX="-88540" custLinFactNeighborY="-95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8F5612E-D528-4BD6-9F65-08E4ED976767}" srcId="{17BD5C43-9D6A-443E-80D3-53D23A48996D}" destId="{80BAE1C2-BA55-4075-A1C2-5C70973A263B}" srcOrd="0" destOrd="0" parTransId="{BBB9E12B-E44F-4A2C-8A09-DA26F9D9DD6A}" sibTransId="{15570079-85C6-4B82-AA83-13071DF41D6A}"/>
    <dgm:cxn modelId="{37F746DF-30FA-4B2D-9D5B-E616765ABAAE}" type="presOf" srcId="{17BD5C43-9D6A-443E-80D3-53D23A48996D}" destId="{5AC7351F-0463-4A72-8747-D57E7564DAED}" srcOrd="0" destOrd="0" presId="urn:microsoft.com/office/officeart/2005/8/layout/vList5"/>
    <dgm:cxn modelId="{C606666A-4EFA-45D0-997A-E93165C39E3E}" type="presOf" srcId="{80BAE1C2-BA55-4075-A1C2-5C70973A263B}" destId="{B8EB76AA-CFA3-485E-B299-9C5032E62D86}" srcOrd="0" destOrd="0" presId="urn:microsoft.com/office/officeart/2005/8/layout/vList5"/>
    <dgm:cxn modelId="{C8DD206C-9795-4743-9452-32C8A4442C4B}" type="presParOf" srcId="{5AC7351F-0463-4A72-8747-D57E7564DAED}" destId="{26820A69-D7D7-4722-A3DC-D90F41487A17}" srcOrd="0" destOrd="0" presId="urn:microsoft.com/office/officeart/2005/8/layout/vList5"/>
    <dgm:cxn modelId="{BB6C5F5A-4C0A-4470-9DD2-19A42DC20033}" type="presParOf" srcId="{26820A69-D7D7-4722-A3DC-D90F41487A17}" destId="{B8EB76AA-CFA3-485E-B299-9C5032E62D8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03238B-59F5-4CD4-85E4-BCC686BDE1A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6D15281-A293-4F0C-9881-B6A62278F465}">
      <dgm:prSet/>
      <dgm:spPr/>
      <dgm:t>
        <a:bodyPr/>
        <a:lstStyle/>
        <a:p>
          <a:pPr rtl="0"/>
          <a:r>
            <a:rPr lang="cs-CZ" dirty="0" smtClean="0"/>
            <a:t>Záběr 53cm Profesionální motor 4T </a:t>
          </a:r>
          <a:r>
            <a:rPr lang="cs-CZ" dirty="0" err="1" smtClean="0"/>
            <a:t>Lamborghiny</a:t>
          </a:r>
          <a:r>
            <a:rPr lang="cs-CZ" dirty="0" smtClean="0"/>
            <a:t> LM 700 - 200ccm s katalyzátorem </a:t>
          </a:r>
          <a:r>
            <a:rPr lang="cs-CZ" dirty="0" err="1" smtClean="0"/>
            <a:t>výfukých</a:t>
          </a:r>
          <a:r>
            <a:rPr lang="cs-CZ" dirty="0" smtClean="0"/>
            <a:t> plynů </a:t>
          </a:r>
          <a:endParaRPr lang="cs-CZ" dirty="0"/>
        </a:p>
      </dgm:t>
    </dgm:pt>
    <dgm:pt modelId="{760D3819-25F4-4E94-A341-D8DCE0CA57A3}" type="parTrans" cxnId="{09171C88-3DF4-4C49-B1DD-71CF440AC3BF}">
      <dgm:prSet/>
      <dgm:spPr/>
      <dgm:t>
        <a:bodyPr/>
        <a:lstStyle/>
        <a:p>
          <a:endParaRPr lang="cs-CZ"/>
        </a:p>
      </dgm:t>
    </dgm:pt>
    <dgm:pt modelId="{DA0FF001-770D-4F68-B6C2-3115B40F7990}" type="sibTrans" cxnId="{09171C88-3DF4-4C49-B1DD-71CF440AC3BF}">
      <dgm:prSet/>
      <dgm:spPr/>
      <dgm:t>
        <a:bodyPr/>
        <a:lstStyle/>
        <a:p>
          <a:endParaRPr lang="cs-CZ"/>
        </a:p>
      </dgm:t>
    </dgm:pt>
    <dgm:pt modelId="{819382F3-4E5D-4C97-A165-B6B06E0F439B}">
      <dgm:prSet/>
      <dgm:spPr/>
      <dgm:t>
        <a:bodyPr/>
        <a:lstStyle/>
        <a:p>
          <a:pPr rtl="0"/>
          <a:r>
            <a:rPr lang="cs-CZ" dirty="0" smtClean="0"/>
            <a:t>Výkon a rozvod motoru </a:t>
          </a:r>
          <a:r>
            <a:rPr lang="cs-CZ" b="1" dirty="0" smtClean="0"/>
            <a:t>7HP - OHV (stará norma)</a:t>
          </a:r>
          <a:r>
            <a:rPr lang="cs-CZ" dirty="0" smtClean="0"/>
            <a:t> </a:t>
          </a:r>
          <a:endParaRPr lang="cs-CZ" dirty="0"/>
        </a:p>
      </dgm:t>
    </dgm:pt>
    <dgm:pt modelId="{3E5CB28C-EE17-4F92-A2F6-04AF4A7EC0E0}" type="parTrans" cxnId="{B897D3C2-96B2-4ED5-BEAD-3859FC0CDF70}">
      <dgm:prSet/>
      <dgm:spPr/>
      <dgm:t>
        <a:bodyPr/>
        <a:lstStyle/>
        <a:p>
          <a:endParaRPr lang="cs-CZ"/>
        </a:p>
      </dgm:t>
    </dgm:pt>
    <dgm:pt modelId="{7D49FC6E-493E-4BBC-B1F5-14DEB5DD2E2E}" type="sibTrans" cxnId="{B897D3C2-96B2-4ED5-BEAD-3859FC0CDF70}">
      <dgm:prSet/>
      <dgm:spPr/>
      <dgm:t>
        <a:bodyPr/>
        <a:lstStyle/>
        <a:p>
          <a:endParaRPr lang="cs-CZ"/>
        </a:p>
      </dgm:t>
    </dgm:pt>
    <dgm:pt modelId="{7CCF4350-04B3-47B1-9495-A9F485303D13}">
      <dgm:prSet/>
      <dgm:spPr/>
      <dgm:t>
        <a:bodyPr/>
        <a:lstStyle/>
        <a:p>
          <a:pPr rtl="0"/>
          <a:r>
            <a:rPr lang="cs-CZ" b="1" dirty="0" smtClean="0"/>
            <a:t>Největší kroutící moment </a:t>
          </a:r>
          <a:r>
            <a:rPr lang="cs-CZ" b="1" dirty="0" err="1" smtClean="0"/>
            <a:t>sekačkových</a:t>
          </a:r>
          <a:r>
            <a:rPr lang="cs-CZ" b="1" dirty="0" smtClean="0"/>
            <a:t> motorů - 14,82Nm !! při 3000 </a:t>
          </a:r>
          <a:r>
            <a:rPr lang="cs-CZ" b="1" dirty="0" err="1" smtClean="0"/>
            <a:t>ot</a:t>
          </a:r>
          <a:r>
            <a:rPr lang="cs-CZ" b="1" dirty="0" smtClean="0"/>
            <a:t>/min.</a:t>
          </a:r>
          <a:r>
            <a:rPr lang="cs-CZ" dirty="0" smtClean="0"/>
            <a:t> </a:t>
          </a:r>
          <a:endParaRPr lang="cs-CZ" dirty="0"/>
        </a:p>
      </dgm:t>
    </dgm:pt>
    <dgm:pt modelId="{32E14959-D10E-48D2-84F6-36D297A4E7AB}" type="parTrans" cxnId="{947F1583-7B59-4115-890E-49806A6225A4}">
      <dgm:prSet/>
      <dgm:spPr/>
      <dgm:t>
        <a:bodyPr/>
        <a:lstStyle/>
        <a:p>
          <a:endParaRPr lang="cs-CZ"/>
        </a:p>
      </dgm:t>
    </dgm:pt>
    <dgm:pt modelId="{A5509E03-9BE0-4BA0-8008-51B047E9CAAA}" type="sibTrans" cxnId="{947F1583-7B59-4115-890E-49806A6225A4}">
      <dgm:prSet/>
      <dgm:spPr/>
      <dgm:t>
        <a:bodyPr/>
        <a:lstStyle/>
        <a:p>
          <a:endParaRPr lang="cs-CZ"/>
        </a:p>
      </dgm:t>
    </dgm:pt>
    <dgm:pt modelId="{BCC9C6FB-6774-4013-BD22-B16581F5770E}">
      <dgm:prSet/>
      <dgm:spPr/>
      <dgm:t>
        <a:bodyPr/>
        <a:lstStyle/>
        <a:p>
          <a:pPr rtl="0"/>
          <a:r>
            <a:rPr lang="cs-CZ" dirty="0" smtClean="0"/>
            <a:t>Nádrž paliva 1300 ml Spotřeba paliva do 420g/</a:t>
          </a:r>
          <a:r>
            <a:rPr lang="cs-CZ" dirty="0" err="1" smtClean="0"/>
            <a:t>kwh</a:t>
          </a:r>
          <a:r>
            <a:rPr lang="cs-CZ" dirty="0" smtClean="0"/>
            <a:t> </a:t>
          </a:r>
          <a:endParaRPr lang="cs-CZ" dirty="0"/>
        </a:p>
      </dgm:t>
    </dgm:pt>
    <dgm:pt modelId="{6B3935F5-E4F7-4023-A8E6-9C903FBB79AE}" type="parTrans" cxnId="{F1E3DBDB-38CF-4EDD-9BF2-750D4681E7A4}">
      <dgm:prSet/>
      <dgm:spPr/>
      <dgm:t>
        <a:bodyPr/>
        <a:lstStyle/>
        <a:p>
          <a:endParaRPr lang="cs-CZ"/>
        </a:p>
      </dgm:t>
    </dgm:pt>
    <dgm:pt modelId="{344245BA-C83F-49A3-8A45-28B276E6CD62}" type="sibTrans" cxnId="{F1E3DBDB-38CF-4EDD-9BF2-750D4681E7A4}">
      <dgm:prSet/>
      <dgm:spPr/>
      <dgm:t>
        <a:bodyPr/>
        <a:lstStyle/>
        <a:p>
          <a:endParaRPr lang="cs-CZ"/>
        </a:p>
      </dgm:t>
    </dgm:pt>
    <dgm:pt modelId="{A89DAAEC-EB83-4825-ADC2-17BC88D361CD}">
      <dgm:prSet/>
      <dgm:spPr/>
      <dgm:t>
        <a:bodyPr/>
        <a:lstStyle/>
        <a:p>
          <a:pPr rtl="0"/>
          <a:r>
            <a:rPr lang="cs-CZ" dirty="0" smtClean="0"/>
            <a:t>Množství oleje v motoru 700 ml  </a:t>
          </a:r>
          <a:endParaRPr lang="cs-CZ" dirty="0"/>
        </a:p>
      </dgm:t>
    </dgm:pt>
    <dgm:pt modelId="{4A422AD8-1B2E-40DD-A7BC-8D39F661944D}" type="parTrans" cxnId="{B0E3C1FA-F38B-4FCA-A8E1-CE2D9AD4395E}">
      <dgm:prSet/>
      <dgm:spPr/>
      <dgm:t>
        <a:bodyPr/>
        <a:lstStyle/>
        <a:p>
          <a:endParaRPr lang="cs-CZ"/>
        </a:p>
      </dgm:t>
    </dgm:pt>
    <dgm:pt modelId="{4412C30E-A7D0-4310-B436-80E06C9F59DC}" type="sibTrans" cxnId="{B0E3C1FA-F38B-4FCA-A8E1-CE2D9AD4395E}">
      <dgm:prSet/>
      <dgm:spPr/>
      <dgm:t>
        <a:bodyPr/>
        <a:lstStyle/>
        <a:p>
          <a:endParaRPr lang="cs-CZ"/>
        </a:p>
      </dgm:t>
    </dgm:pt>
    <dgm:pt modelId="{35B60AA2-230C-49BF-9458-F46FC55297F4}">
      <dgm:prSet/>
      <dgm:spPr/>
      <dgm:t>
        <a:bodyPr/>
        <a:lstStyle/>
        <a:p>
          <a:pPr rtl="0"/>
          <a:r>
            <a:rPr lang="cs-CZ" dirty="0" smtClean="0"/>
            <a:t>Možnost sekání ve svahu max. 20 stupňů </a:t>
          </a:r>
          <a:endParaRPr lang="cs-CZ" dirty="0"/>
        </a:p>
      </dgm:t>
    </dgm:pt>
    <dgm:pt modelId="{CE18CA03-B71C-4B0C-8AA8-21A5F6D158AD}" type="parTrans" cxnId="{5509E3DD-7F3E-42EC-9907-9FC275E9DDFC}">
      <dgm:prSet/>
      <dgm:spPr/>
      <dgm:t>
        <a:bodyPr/>
        <a:lstStyle/>
        <a:p>
          <a:endParaRPr lang="cs-CZ"/>
        </a:p>
      </dgm:t>
    </dgm:pt>
    <dgm:pt modelId="{69CD16AE-5355-40C8-AD67-FAACCAF27A5E}" type="sibTrans" cxnId="{5509E3DD-7F3E-42EC-9907-9FC275E9DDFC}">
      <dgm:prSet/>
      <dgm:spPr/>
      <dgm:t>
        <a:bodyPr/>
        <a:lstStyle/>
        <a:p>
          <a:endParaRPr lang="cs-CZ"/>
        </a:p>
      </dgm:t>
    </dgm:pt>
    <dgm:pt modelId="{58B8A15C-304B-4B5A-B72E-EB7B646C2D34}">
      <dgm:prSet/>
      <dgm:spPr/>
      <dgm:t>
        <a:bodyPr/>
        <a:lstStyle/>
        <a:p>
          <a:pPr rtl="0"/>
          <a:r>
            <a:rPr lang="cs-CZ" dirty="0" smtClean="0"/>
            <a:t>Velká kola  se vzorkem Rozměr kol 220/280 mm, šíře 70mm </a:t>
          </a:r>
          <a:endParaRPr lang="cs-CZ" dirty="0"/>
        </a:p>
      </dgm:t>
    </dgm:pt>
    <dgm:pt modelId="{1F8A8F5F-8C44-434D-952A-7EE2EB38AA63}" type="parTrans" cxnId="{D9A738A8-5C9C-4862-ACC4-93D5E90304A5}">
      <dgm:prSet/>
      <dgm:spPr/>
      <dgm:t>
        <a:bodyPr/>
        <a:lstStyle/>
        <a:p>
          <a:endParaRPr lang="cs-CZ"/>
        </a:p>
      </dgm:t>
    </dgm:pt>
    <dgm:pt modelId="{CC7DD8E3-5265-4AC1-8DF5-C7138AE40D59}" type="sibTrans" cxnId="{D9A738A8-5C9C-4862-ACC4-93D5E90304A5}">
      <dgm:prSet/>
      <dgm:spPr/>
      <dgm:t>
        <a:bodyPr/>
        <a:lstStyle/>
        <a:p>
          <a:endParaRPr lang="cs-CZ"/>
        </a:p>
      </dgm:t>
    </dgm:pt>
    <dgm:pt modelId="{53E8B5CB-67BC-4ECE-83D1-B3FD1C98B243}">
      <dgm:prSet/>
      <dgm:spPr/>
      <dgm:t>
        <a:bodyPr/>
        <a:lstStyle/>
        <a:p>
          <a:pPr rtl="0"/>
          <a:r>
            <a:rPr lang="cs-CZ" dirty="0" smtClean="0"/>
            <a:t>Nastavení výšky střihu centrální 25-76mm v 6ti polohách </a:t>
          </a:r>
          <a:endParaRPr lang="cs-CZ" dirty="0"/>
        </a:p>
      </dgm:t>
    </dgm:pt>
    <dgm:pt modelId="{49B0FB26-F166-445F-9766-ECA65BD5A997}" type="parTrans" cxnId="{653B87A8-2CA2-49AD-B501-B9B6B9AF008C}">
      <dgm:prSet/>
      <dgm:spPr/>
      <dgm:t>
        <a:bodyPr/>
        <a:lstStyle/>
        <a:p>
          <a:endParaRPr lang="cs-CZ"/>
        </a:p>
      </dgm:t>
    </dgm:pt>
    <dgm:pt modelId="{23260260-DD9E-4774-8811-B3E7AFC2D123}" type="sibTrans" cxnId="{653B87A8-2CA2-49AD-B501-B9B6B9AF008C}">
      <dgm:prSet/>
      <dgm:spPr/>
      <dgm:t>
        <a:bodyPr/>
        <a:lstStyle/>
        <a:p>
          <a:endParaRPr lang="cs-CZ"/>
        </a:p>
      </dgm:t>
    </dgm:pt>
    <dgm:pt modelId="{A803B7C0-E758-4BAC-915E-7DEE587DA471}">
      <dgm:prSet/>
      <dgm:spPr/>
      <dgm:t>
        <a:bodyPr/>
        <a:lstStyle/>
        <a:p>
          <a:pPr rtl="0"/>
          <a:r>
            <a:rPr lang="cs-CZ" dirty="0" smtClean="0"/>
            <a:t>Koš 65 litrů - speciální látka Hmotnost s košem 43 kg</a:t>
          </a:r>
          <a:endParaRPr lang="cs-CZ" dirty="0"/>
        </a:p>
      </dgm:t>
    </dgm:pt>
    <dgm:pt modelId="{9B2C2C9A-42A3-451D-8161-F972D6069FC5}" type="parTrans" cxnId="{8108D1E5-9EC6-4B41-BA9E-D5AD5D30507B}">
      <dgm:prSet/>
      <dgm:spPr/>
      <dgm:t>
        <a:bodyPr/>
        <a:lstStyle/>
        <a:p>
          <a:endParaRPr lang="cs-CZ"/>
        </a:p>
      </dgm:t>
    </dgm:pt>
    <dgm:pt modelId="{64F3EC40-36B3-40C7-87FF-062BF89DA106}" type="sibTrans" cxnId="{8108D1E5-9EC6-4B41-BA9E-D5AD5D30507B}">
      <dgm:prSet/>
      <dgm:spPr/>
      <dgm:t>
        <a:bodyPr/>
        <a:lstStyle/>
        <a:p>
          <a:endParaRPr lang="cs-CZ"/>
        </a:p>
      </dgm:t>
    </dgm:pt>
    <dgm:pt modelId="{6D715B3D-A000-48AF-B2F2-DAD9B1C1A26C}" type="pres">
      <dgm:prSet presAssocID="{5A03238B-59F5-4CD4-85E4-BCC686BDE1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8F2319-6438-47A4-818D-5EEF481FDB76}" type="pres">
      <dgm:prSet presAssocID="{36D15281-A293-4F0C-9881-B6A62278F465}" presName="linNode" presStyleCnt="0"/>
      <dgm:spPr/>
    </dgm:pt>
    <dgm:pt modelId="{2E4FB592-0E4A-4EA5-859C-067AB1328162}" type="pres">
      <dgm:prSet presAssocID="{36D15281-A293-4F0C-9881-B6A62278F465}" presName="parentText" presStyleLbl="node1" presStyleIdx="0" presStyleCnt="9" custScaleX="118748" custScaleY="2000000" custLinFactNeighborX="-88540" custLinFactNeighborY="567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54618D-B5E5-46DF-90EB-28287960C6D1}" type="pres">
      <dgm:prSet presAssocID="{DA0FF001-770D-4F68-B6C2-3115B40F7990}" presName="sp" presStyleCnt="0"/>
      <dgm:spPr/>
    </dgm:pt>
    <dgm:pt modelId="{BC02E33A-7F04-4B6F-B2F5-F0266CD4BFEE}" type="pres">
      <dgm:prSet presAssocID="{819382F3-4E5D-4C97-A165-B6B06E0F439B}" presName="linNode" presStyleCnt="0"/>
      <dgm:spPr/>
    </dgm:pt>
    <dgm:pt modelId="{0DCAF7B9-C46E-418F-9F80-207CF83E7755}" type="pres">
      <dgm:prSet presAssocID="{819382F3-4E5D-4C97-A165-B6B06E0F439B}" presName="parentText" presStyleLbl="node1" presStyleIdx="1" presStyleCnt="9" custScaleX="118748" custScaleY="2000000" custLinFactY="-900000" custLinFactNeighborX="78837" custLinFactNeighborY="-9979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9E5BD1-9B85-46B6-B9C0-CBDC15364EEA}" type="pres">
      <dgm:prSet presAssocID="{7D49FC6E-493E-4BBC-B1F5-14DEB5DD2E2E}" presName="sp" presStyleCnt="0"/>
      <dgm:spPr/>
    </dgm:pt>
    <dgm:pt modelId="{5F61E6F0-A68D-465E-9625-DE55EA900BCC}" type="pres">
      <dgm:prSet presAssocID="{7CCF4350-04B3-47B1-9495-A9F485303D13}" presName="linNode" presStyleCnt="0"/>
      <dgm:spPr/>
    </dgm:pt>
    <dgm:pt modelId="{7468AF01-AC86-4DB5-BFA1-316B7D701A60}" type="pres">
      <dgm:prSet presAssocID="{7CCF4350-04B3-47B1-9495-A9F485303D13}" presName="parentText" presStyleLbl="node1" presStyleIdx="2" presStyleCnt="9" custScaleX="118748" custScaleY="2000000" custLinFactNeighborX="-79301" custLinFactNeighborY="3733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DACCE9-9881-4B16-A20B-47BF56A91336}" type="pres">
      <dgm:prSet presAssocID="{A5509E03-9BE0-4BA0-8008-51B047E9CAAA}" presName="sp" presStyleCnt="0"/>
      <dgm:spPr/>
    </dgm:pt>
    <dgm:pt modelId="{7A92858D-488D-4D35-AB4A-0965C0ECAC90}" type="pres">
      <dgm:prSet presAssocID="{BCC9C6FB-6774-4013-BD22-B16581F5770E}" presName="linNode" presStyleCnt="0"/>
      <dgm:spPr/>
    </dgm:pt>
    <dgm:pt modelId="{47E2CDE0-F832-407F-A4E1-C75E087E5511}" type="pres">
      <dgm:prSet presAssocID="{BCC9C6FB-6774-4013-BD22-B16581F5770E}" presName="parentText" presStyleLbl="node1" presStyleIdx="3" presStyleCnt="9" custScaleX="118748" custScaleY="2000000" custLinFactY="-900000" custLinFactNeighborX="78837" custLinFactNeighborY="-99841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5BCF43-BB13-460D-B871-D7B39B521781}" type="pres">
      <dgm:prSet presAssocID="{344245BA-C83F-49A3-8A45-28B276E6CD62}" presName="sp" presStyleCnt="0"/>
      <dgm:spPr/>
    </dgm:pt>
    <dgm:pt modelId="{9902A198-4D77-4C04-A54C-4CDC9A52251F}" type="pres">
      <dgm:prSet presAssocID="{A89DAAEC-EB83-4825-ADC2-17BC88D361CD}" presName="linNode" presStyleCnt="0"/>
      <dgm:spPr/>
    </dgm:pt>
    <dgm:pt modelId="{70E3B2A3-9736-4829-88FC-3A9B6BA47699}" type="pres">
      <dgm:prSet presAssocID="{A89DAAEC-EB83-4825-ADC2-17BC88D361CD}" presName="parentText" presStyleLbl="node1" presStyleIdx="4" presStyleCnt="9" custScaleX="118748" custScaleY="2000000" custLinFactNeighborX="-79301" custLinFactNeighborY="-1654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0ABF71-47F3-4713-BBFD-A953089B622A}" type="pres">
      <dgm:prSet presAssocID="{4412C30E-A7D0-4310-B436-80E06C9F59DC}" presName="sp" presStyleCnt="0"/>
      <dgm:spPr/>
    </dgm:pt>
    <dgm:pt modelId="{E7AFC27A-74F3-47E8-A08B-13C580D79067}" type="pres">
      <dgm:prSet presAssocID="{35B60AA2-230C-49BF-9458-F46FC55297F4}" presName="linNode" presStyleCnt="0"/>
      <dgm:spPr/>
    </dgm:pt>
    <dgm:pt modelId="{829D3CAB-AB98-4D88-8F86-CA39EF52C5B8}" type="pres">
      <dgm:prSet presAssocID="{35B60AA2-230C-49BF-9458-F46FC55297F4}" presName="parentText" presStyleLbl="node1" presStyleIdx="5" presStyleCnt="9" custScaleX="118748" custScaleY="2000000" custLinFactY="-900000" custLinFactNeighborX="78837" custLinFactNeighborY="-99892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B2EF11-E4BE-49E9-8D08-5B8851B89202}" type="pres">
      <dgm:prSet presAssocID="{69CD16AE-5355-40C8-AD67-FAACCAF27A5E}" presName="sp" presStyleCnt="0"/>
      <dgm:spPr/>
    </dgm:pt>
    <dgm:pt modelId="{07555C2E-C820-4149-9959-4042D34842B6}" type="pres">
      <dgm:prSet presAssocID="{58B8A15C-304B-4B5A-B72E-EB7B646C2D34}" presName="linNode" presStyleCnt="0"/>
      <dgm:spPr/>
    </dgm:pt>
    <dgm:pt modelId="{610FE072-289F-4485-8B00-11812DF4C338}" type="pres">
      <dgm:prSet presAssocID="{58B8A15C-304B-4B5A-B72E-EB7B646C2D34}" presName="parentText" presStyleLbl="node1" presStyleIdx="6" presStyleCnt="9" custScaleX="118748" custScaleY="2000000" custLinFactY="76842" custLinFactNeighborX="-8173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85E3D2-6E15-4760-851D-FB48C399AC02}" type="pres">
      <dgm:prSet presAssocID="{CC7DD8E3-5265-4AC1-8DF5-C7138AE40D59}" presName="sp" presStyleCnt="0"/>
      <dgm:spPr/>
    </dgm:pt>
    <dgm:pt modelId="{1E2148A6-2379-4B06-B6D3-1A3247AAACCB}" type="pres">
      <dgm:prSet presAssocID="{53E8B5CB-67BC-4ECE-83D1-B3FD1C98B243}" presName="linNode" presStyleCnt="0"/>
      <dgm:spPr/>
    </dgm:pt>
    <dgm:pt modelId="{05B782A3-DAB1-49BC-98D3-26293E1CE83F}" type="pres">
      <dgm:prSet presAssocID="{53E8B5CB-67BC-4ECE-83D1-B3FD1C98B243}" presName="parentText" presStyleLbl="node1" presStyleIdx="7" presStyleCnt="9" custScaleX="118748" custScaleY="2000000" custLinFactY="-900000" custLinFactNeighborX="78837" custLinFactNeighborY="-99943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ACAC37-B2C2-4572-BEB0-7ACAEC4E07FA}" type="pres">
      <dgm:prSet presAssocID="{23260260-DD9E-4774-8811-B3E7AFC2D123}" presName="sp" presStyleCnt="0"/>
      <dgm:spPr/>
    </dgm:pt>
    <dgm:pt modelId="{547881D8-C6FC-44F6-9E62-00B81F6D7FD1}" type="pres">
      <dgm:prSet presAssocID="{A803B7C0-E758-4BAC-915E-7DEE587DA471}" presName="linNode" presStyleCnt="0"/>
      <dgm:spPr/>
    </dgm:pt>
    <dgm:pt modelId="{5F9DC729-5E9B-4E7A-B993-DEE2471E8F05}" type="pres">
      <dgm:prSet presAssocID="{A803B7C0-E758-4BAC-915E-7DEE587DA471}" presName="parentText" presStyleLbl="node1" presStyleIdx="8" presStyleCnt="9" custScaleX="118748" custScaleY="2000000" custLinFactY="-300000" custLinFactNeighborX="-6314" custLinFactNeighborY="-31880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6146B4B-7581-4482-84A8-7629D7EF0DD6}" type="presOf" srcId="{A89DAAEC-EB83-4825-ADC2-17BC88D361CD}" destId="{70E3B2A3-9736-4829-88FC-3A9B6BA47699}" srcOrd="0" destOrd="0" presId="urn:microsoft.com/office/officeart/2005/8/layout/vList5"/>
    <dgm:cxn modelId="{5AA13514-B180-4B99-8A9B-35FBA6A600F5}" type="presOf" srcId="{BCC9C6FB-6774-4013-BD22-B16581F5770E}" destId="{47E2CDE0-F832-407F-A4E1-C75E087E5511}" srcOrd="0" destOrd="0" presId="urn:microsoft.com/office/officeart/2005/8/layout/vList5"/>
    <dgm:cxn modelId="{D629A8ED-CFAE-44E9-81B4-E68853478301}" type="presOf" srcId="{5A03238B-59F5-4CD4-85E4-BCC686BDE1A8}" destId="{6D715B3D-A000-48AF-B2F2-DAD9B1C1A26C}" srcOrd="0" destOrd="0" presId="urn:microsoft.com/office/officeart/2005/8/layout/vList5"/>
    <dgm:cxn modelId="{B897D3C2-96B2-4ED5-BEAD-3859FC0CDF70}" srcId="{5A03238B-59F5-4CD4-85E4-BCC686BDE1A8}" destId="{819382F3-4E5D-4C97-A165-B6B06E0F439B}" srcOrd="1" destOrd="0" parTransId="{3E5CB28C-EE17-4F92-A2F6-04AF4A7EC0E0}" sibTransId="{7D49FC6E-493E-4BBC-B1F5-14DEB5DD2E2E}"/>
    <dgm:cxn modelId="{653B87A8-2CA2-49AD-B501-B9B6B9AF008C}" srcId="{5A03238B-59F5-4CD4-85E4-BCC686BDE1A8}" destId="{53E8B5CB-67BC-4ECE-83D1-B3FD1C98B243}" srcOrd="7" destOrd="0" parTransId="{49B0FB26-F166-445F-9766-ECA65BD5A997}" sibTransId="{23260260-DD9E-4774-8811-B3E7AFC2D123}"/>
    <dgm:cxn modelId="{4974BF10-C65E-4876-AE0B-FEAF65A10209}" type="presOf" srcId="{36D15281-A293-4F0C-9881-B6A62278F465}" destId="{2E4FB592-0E4A-4EA5-859C-067AB1328162}" srcOrd="0" destOrd="0" presId="urn:microsoft.com/office/officeart/2005/8/layout/vList5"/>
    <dgm:cxn modelId="{8108D1E5-9EC6-4B41-BA9E-D5AD5D30507B}" srcId="{5A03238B-59F5-4CD4-85E4-BCC686BDE1A8}" destId="{A803B7C0-E758-4BAC-915E-7DEE587DA471}" srcOrd="8" destOrd="0" parTransId="{9B2C2C9A-42A3-451D-8161-F972D6069FC5}" sibTransId="{64F3EC40-36B3-40C7-87FF-062BF89DA106}"/>
    <dgm:cxn modelId="{2D64E410-8341-4E4D-83B9-7DB6BB18B9B6}" type="presOf" srcId="{35B60AA2-230C-49BF-9458-F46FC55297F4}" destId="{829D3CAB-AB98-4D88-8F86-CA39EF52C5B8}" srcOrd="0" destOrd="0" presId="urn:microsoft.com/office/officeart/2005/8/layout/vList5"/>
    <dgm:cxn modelId="{F1E3DBDB-38CF-4EDD-9BF2-750D4681E7A4}" srcId="{5A03238B-59F5-4CD4-85E4-BCC686BDE1A8}" destId="{BCC9C6FB-6774-4013-BD22-B16581F5770E}" srcOrd="3" destOrd="0" parTransId="{6B3935F5-E4F7-4023-A8E6-9C903FBB79AE}" sibTransId="{344245BA-C83F-49A3-8A45-28B276E6CD62}"/>
    <dgm:cxn modelId="{76E247C9-3929-4051-B7AA-ED5BEB8A8AAE}" type="presOf" srcId="{819382F3-4E5D-4C97-A165-B6B06E0F439B}" destId="{0DCAF7B9-C46E-418F-9F80-207CF83E7755}" srcOrd="0" destOrd="0" presId="urn:microsoft.com/office/officeart/2005/8/layout/vList5"/>
    <dgm:cxn modelId="{B0E3C1FA-F38B-4FCA-A8E1-CE2D9AD4395E}" srcId="{5A03238B-59F5-4CD4-85E4-BCC686BDE1A8}" destId="{A89DAAEC-EB83-4825-ADC2-17BC88D361CD}" srcOrd="4" destOrd="0" parTransId="{4A422AD8-1B2E-40DD-A7BC-8D39F661944D}" sibTransId="{4412C30E-A7D0-4310-B436-80E06C9F59DC}"/>
    <dgm:cxn modelId="{CD40599A-A85C-4CE3-B81E-D732B60DCD01}" type="presOf" srcId="{7CCF4350-04B3-47B1-9495-A9F485303D13}" destId="{7468AF01-AC86-4DB5-BFA1-316B7D701A60}" srcOrd="0" destOrd="0" presId="urn:microsoft.com/office/officeart/2005/8/layout/vList5"/>
    <dgm:cxn modelId="{3AFC1869-4359-41C6-BB75-719D6B3F94E2}" type="presOf" srcId="{58B8A15C-304B-4B5A-B72E-EB7B646C2D34}" destId="{610FE072-289F-4485-8B00-11812DF4C338}" srcOrd="0" destOrd="0" presId="urn:microsoft.com/office/officeart/2005/8/layout/vList5"/>
    <dgm:cxn modelId="{09171C88-3DF4-4C49-B1DD-71CF440AC3BF}" srcId="{5A03238B-59F5-4CD4-85E4-BCC686BDE1A8}" destId="{36D15281-A293-4F0C-9881-B6A62278F465}" srcOrd="0" destOrd="0" parTransId="{760D3819-25F4-4E94-A341-D8DCE0CA57A3}" sibTransId="{DA0FF001-770D-4F68-B6C2-3115B40F7990}"/>
    <dgm:cxn modelId="{D9A738A8-5C9C-4862-ACC4-93D5E90304A5}" srcId="{5A03238B-59F5-4CD4-85E4-BCC686BDE1A8}" destId="{58B8A15C-304B-4B5A-B72E-EB7B646C2D34}" srcOrd="6" destOrd="0" parTransId="{1F8A8F5F-8C44-434D-952A-7EE2EB38AA63}" sibTransId="{CC7DD8E3-5265-4AC1-8DF5-C7138AE40D59}"/>
    <dgm:cxn modelId="{947F1583-7B59-4115-890E-49806A6225A4}" srcId="{5A03238B-59F5-4CD4-85E4-BCC686BDE1A8}" destId="{7CCF4350-04B3-47B1-9495-A9F485303D13}" srcOrd="2" destOrd="0" parTransId="{32E14959-D10E-48D2-84F6-36D297A4E7AB}" sibTransId="{A5509E03-9BE0-4BA0-8008-51B047E9CAAA}"/>
    <dgm:cxn modelId="{5509E3DD-7F3E-42EC-9907-9FC275E9DDFC}" srcId="{5A03238B-59F5-4CD4-85E4-BCC686BDE1A8}" destId="{35B60AA2-230C-49BF-9458-F46FC55297F4}" srcOrd="5" destOrd="0" parTransId="{CE18CA03-B71C-4B0C-8AA8-21A5F6D158AD}" sibTransId="{69CD16AE-5355-40C8-AD67-FAACCAF27A5E}"/>
    <dgm:cxn modelId="{97122C0F-17B5-4571-B695-92B0A0BA8197}" type="presOf" srcId="{A803B7C0-E758-4BAC-915E-7DEE587DA471}" destId="{5F9DC729-5E9B-4E7A-B993-DEE2471E8F05}" srcOrd="0" destOrd="0" presId="urn:microsoft.com/office/officeart/2005/8/layout/vList5"/>
    <dgm:cxn modelId="{403015EE-82BC-42A8-82E7-84C26AA53835}" type="presOf" srcId="{53E8B5CB-67BC-4ECE-83D1-B3FD1C98B243}" destId="{05B782A3-DAB1-49BC-98D3-26293E1CE83F}" srcOrd="0" destOrd="0" presId="urn:microsoft.com/office/officeart/2005/8/layout/vList5"/>
    <dgm:cxn modelId="{2002AFC1-AAEF-48A1-B39D-A7A8A28BD936}" type="presParOf" srcId="{6D715B3D-A000-48AF-B2F2-DAD9B1C1A26C}" destId="{AF8F2319-6438-47A4-818D-5EEF481FDB76}" srcOrd="0" destOrd="0" presId="urn:microsoft.com/office/officeart/2005/8/layout/vList5"/>
    <dgm:cxn modelId="{8A13E6A3-855C-4559-AE1A-7ABA08399FDA}" type="presParOf" srcId="{AF8F2319-6438-47A4-818D-5EEF481FDB76}" destId="{2E4FB592-0E4A-4EA5-859C-067AB1328162}" srcOrd="0" destOrd="0" presId="urn:microsoft.com/office/officeart/2005/8/layout/vList5"/>
    <dgm:cxn modelId="{1C7FDD1D-FA69-406C-A42B-E56F8E247230}" type="presParOf" srcId="{6D715B3D-A000-48AF-B2F2-DAD9B1C1A26C}" destId="{4454618D-B5E5-46DF-90EB-28287960C6D1}" srcOrd="1" destOrd="0" presId="urn:microsoft.com/office/officeart/2005/8/layout/vList5"/>
    <dgm:cxn modelId="{37EDEBD8-18BD-4442-B77F-B805C8BE14F0}" type="presParOf" srcId="{6D715B3D-A000-48AF-B2F2-DAD9B1C1A26C}" destId="{BC02E33A-7F04-4B6F-B2F5-F0266CD4BFEE}" srcOrd="2" destOrd="0" presId="urn:microsoft.com/office/officeart/2005/8/layout/vList5"/>
    <dgm:cxn modelId="{9C2DB221-360C-4B19-9782-776925C2940D}" type="presParOf" srcId="{BC02E33A-7F04-4B6F-B2F5-F0266CD4BFEE}" destId="{0DCAF7B9-C46E-418F-9F80-207CF83E7755}" srcOrd="0" destOrd="0" presId="urn:microsoft.com/office/officeart/2005/8/layout/vList5"/>
    <dgm:cxn modelId="{3DF5946C-8E39-4C2D-B0D6-3659E3FE6B68}" type="presParOf" srcId="{6D715B3D-A000-48AF-B2F2-DAD9B1C1A26C}" destId="{AD9E5BD1-9B85-46B6-B9C0-CBDC15364EEA}" srcOrd="3" destOrd="0" presId="urn:microsoft.com/office/officeart/2005/8/layout/vList5"/>
    <dgm:cxn modelId="{7FF025C1-0687-4BED-9214-43B5D75C186A}" type="presParOf" srcId="{6D715B3D-A000-48AF-B2F2-DAD9B1C1A26C}" destId="{5F61E6F0-A68D-465E-9625-DE55EA900BCC}" srcOrd="4" destOrd="0" presId="urn:microsoft.com/office/officeart/2005/8/layout/vList5"/>
    <dgm:cxn modelId="{5742FD8F-BFFD-4654-8D1F-4D69991B6663}" type="presParOf" srcId="{5F61E6F0-A68D-465E-9625-DE55EA900BCC}" destId="{7468AF01-AC86-4DB5-BFA1-316B7D701A60}" srcOrd="0" destOrd="0" presId="urn:microsoft.com/office/officeart/2005/8/layout/vList5"/>
    <dgm:cxn modelId="{B499AC96-5BBA-4396-83B6-075539FE5CD9}" type="presParOf" srcId="{6D715B3D-A000-48AF-B2F2-DAD9B1C1A26C}" destId="{D2DACCE9-9881-4B16-A20B-47BF56A91336}" srcOrd="5" destOrd="0" presId="urn:microsoft.com/office/officeart/2005/8/layout/vList5"/>
    <dgm:cxn modelId="{BF6F943B-2034-4979-B493-10EE1EFE0BB5}" type="presParOf" srcId="{6D715B3D-A000-48AF-B2F2-DAD9B1C1A26C}" destId="{7A92858D-488D-4D35-AB4A-0965C0ECAC90}" srcOrd="6" destOrd="0" presId="urn:microsoft.com/office/officeart/2005/8/layout/vList5"/>
    <dgm:cxn modelId="{91742C0A-026E-49F5-BE00-EC2A0542F727}" type="presParOf" srcId="{7A92858D-488D-4D35-AB4A-0965C0ECAC90}" destId="{47E2CDE0-F832-407F-A4E1-C75E087E5511}" srcOrd="0" destOrd="0" presId="urn:microsoft.com/office/officeart/2005/8/layout/vList5"/>
    <dgm:cxn modelId="{5AD32885-6490-4BF3-83F9-2522E4578E09}" type="presParOf" srcId="{6D715B3D-A000-48AF-B2F2-DAD9B1C1A26C}" destId="{795BCF43-BB13-460D-B871-D7B39B521781}" srcOrd="7" destOrd="0" presId="urn:microsoft.com/office/officeart/2005/8/layout/vList5"/>
    <dgm:cxn modelId="{CCBAFD40-3D79-4D48-B60D-93187E3F33DF}" type="presParOf" srcId="{6D715B3D-A000-48AF-B2F2-DAD9B1C1A26C}" destId="{9902A198-4D77-4C04-A54C-4CDC9A52251F}" srcOrd="8" destOrd="0" presId="urn:microsoft.com/office/officeart/2005/8/layout/vList5"/>
    <dgm:cxn modelId="{F73B0EE2-A8D9-455D-B63E-8445FF95644C}" type="presParOf" srcId="{9902A198-4D77-4C04-A54C-4CDC9A52251F}" destId="{70E3B2A3-9736-4829-88FC-3A9B6BA47699}" srcOrd="0" destOrd="0" presId="urn:microsoft.com/office/officeart/2005/8/layout/vList5"/>
    <dgm:cxn modelId="{290C58F2-4D95-426B-BFF2-18EDA78D1309}" type="presParOf" srcId="{6D715B3D-A000-48AF-B2F2-DAD9B1C1A26C}" destId="{9A0ABF71-47F3-4713-BBFD-A953089B622A}" srcOrd="9" destOrd="0" presId="urn:microsoft.com/office/officeart/2005/8/layout/vList5"/>
    <dgm:cxn modelId="{FA7F6662-72FE-4773-BA9A-EDB8035D4BB1}" type="presParOf" srcId="{6D715B3D-A000-48AF-B2F2-DAD9B1C1A26C}" destId="{E7AFC27A-74F3-47E8-A08B-13C580D79067}" srcOrd="10" destOrd="0" presId="urn:microsoft.com/office/officeart/2005/8/layout/vList5"/>
    <dgm:cxn modelId="{5EE9F316-104E-411E-86D2-9A7367907AD7}" type="presParOf" srcId="{E7AFC27A-74F3-47E8-A08B-13C580D79067}" destId="{829D3CAB-AB98-4D88-8F86-CA39EF52C5B8}" srcOrd="0" destOrd="0" presId="urn:microsoft.com/office/officeart/2005/8/layout/vList5"/>
    <dgm:cxn modelId="{65E365E9-3F9E-4266-863A-861C2891B86A}" type="presParOf" srcId="{6D715B3D-A000-48AF-B2F2-DAD9B1C1A26C}" destId="{A1B2EF11-E4BE-49E9-8D08-5B8851B89202}" srcOrd="11" destOrd="0" presId="urn:microsoft.com/office/officeart/2005/8/layout/vList5"/>
    <dgm:cxn modelId="{1FCBA1E6-7C05-46A7-ADA1-548E5855A130}" type="presParOf" srcId="{6D715B3D-A000-48AF-B2F2-DAD9B1C1A26C}" destId="{07555C2E-C820-4149-9959-4042D34842B6}" srcOrd="12" destOrd="0" presId="urn:microsoft.com/office/officeart/2005/8/layout/vList5"/>
    <dgm:cxn modelId="{EBDD525B-BD73-47D2-8033-4D6A7B649BFB}" type="presParOf" srcId="{07555C2E-C820-4149-9959-4042D34842B6}" destId="{610FE072-289F-4485-8B00-11812DF4C338}" srcOrd="0" destOrd="0" presId="urn:microsoft.com/office/officeart/2005/8/layout/vList5"/>
    <dgm:cxn modelId="{785F59F5-4D78-4F08-BACF-A8F2AB3EF159}" type="presParOf" srcId="{6D715B3D-A000-48AF-B2F2-DAD9B1C1A26C}" destId="{0185E3D2-6E15-4760-851D-FB48C399AC02}" srcOrd="13" destOrd="0" presId="urn:microsoft.com/office/officeart/2005/8/layout/vList5"/>
    <dgm:cxn modelId="{F2B68D15-A486-493F-86C8-DE634CD6645B}" type="presParOf" srcId="{6D715B3D-A000-48AF-B2F2-DAD9B1C1A26C}" destId="{1E2148A6-2379-4B06-B6D3-1A3247AAACCB}" srcOrd="14" destOrd="0" presId="urn:microsoft.com/office/officeart/2005/8/layout/vList5"/>
    <dgm:cxn modelId="{CD399875-0C58-4183-9EAD-25321D378AE6}" type="presParOf" srcId="{1E2148A6-2379-4B06-B6D3-1A3247AAACCB}" destId="{05B782A3-DAB1-49BC-98D3-26293E1CE83F}" srcOrd="0" destOrd="0" presId="urn:microsoft.com/office/officeart/2005/8/layout/vList5"/>
    <dgm:cxn modelId="{FD42C95D-3ABD-478E-87BA-8CC0EB7C83CD}" type="presParOf" srcId="{6D715B3D-A000-48AF-B2F2-DAD9B1C1A26C}" destId="{B5ACAC37-B2C2-4572-BEB0-7ACAEC4E07FA}" srcOrd="15" destOrd="0" presId="urn:microsoft.com/office/officeart/2005/8/layout/vList5"/>
    <dgm:cxn modelId="{7FED3AD0-DC0E-42D2-AC38-64872EF8BF87}" type="presParOf" srcId="{6D715B3D-A000-48AF-B2F2-DAD9B1C1A26C}" destId="{547881D8-C6FC-44F6-9E62-00B81F6D7FD1}" srcOrd="16" destOrd="0" presId="urn:microsoft.com/office/officeart/2005/8/layout/vList5"/>
    <dgm:cxn modelId="{2CEB4A4E-A4EB-4657-9CCE-C1BC2EDA0DE3}" type="presParOf" srcId="{547881D8-C6FC-44F6-9E62-00B81F6D7FD1}" destId="{5F9DC729-5E9B-4E7A-B993-DEE2471E8F0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60CEA1C-1931-494F-A73B-F738896B648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5B50DA7D-194F-4741-BDC7-1F75F86DD9B9}">
      <dgm:prSet/>
      <dgm:spPr/>
      <dgm:t>
        <a:bodyPr/>
        <a:lstStyle/>
        <a:p>
          <a:pPr rtl="0"/>
          <a:r>
            <a:rPr lang="cs-CZ" dirty="0" smtClean="0"/>
            <a:t>V základní výbavě: </a:t>
          </a:r>
        </a:p>
        <a:p>
          <a:pPr rtl="0"/>
          <a:r>
            <a:rPr lang="cs-CZ" b="1" dirty="0" smtClean="0"/>
            <a:t>2ks nožů - sběrací trávy s lopatkami, </a:t>
          </a:r>
          <a:r>
            <a:rPr lang="cs-CZ" b="1" dirty="0" err="1" smtClean="0"/>
            <a:t>mulčovací</a:t>
          </a:r>
          <a:r>
            <a:rPr lang="cs-CZ" dirty="0" smtClean="0"/>
            <a:t>, </a:t>
          </a:r>
          <a:r>
            <a:rPr lang="cs-CZ" dirty="0" err="1" smtClean="0"/>
            <a:t>mulčovací</a:t>
          </a:r>
          <a:r>
            <a:rPr lang="cs-CZ" dirty="0" smtClean="0"/>
            <a:t> záslepka, deflektor bočního výhozu . Dále další </a:t>
          </a:r>
          <a:r>
            <a:rPr lang="cs-CZ" b="1" dirty="0" smtClean="0"/>
            <a:t>vzduchový filtr a klíč na svíčku.</a:t>
          </a:r>
          <a:endParaRPr lang="cs-CZ" dirty="0"/>
        </a:p>
      </dgm:t>
    </dgm:pt>
    <dgm:pt modelId="{E265C231-C79B-4113-AF0C-2F4129494C22}" type="parTrans" cxnId="{0CC4B4C8-7725-40A7-A430-B4ABE41EC464}">
      <dgm:prSet/>
      <dgm:spPr/>
      <dgm:t>
        <a:bodyPr/>
        <a:lstStyle/>
        <a:p>
          <a:endParaRPr lang="cs-CZ"/>
        </a:p>
      </dgm:t>
    </dgm:pt>
    <dgm:pt modelId="{4EC1350A-2A49-4494-808C-8293BCA7A6A3}" type="sibTrans" cxnId="{0CC4B4C8-7725-40A7-A430-B4ABE41EC464}">
      <dgm:prSet/>
      <dgm:spPr/>
      <dgm:t>
        <a:bodyPr/>
        <a:lstStyle/>
        <a:p>
          <a:endParaRPr lang="cs-CZ"/>
        </a:p>
      </dgm:t>
    </dgm:pt>
    <dgm:pt modelId="{F0003E07-A139-409D-8FCD-2E3B023A6DDC}" type="pres">
      <dgm:prSet presAssocID="{360CEA1C-1931-494F-A73B-F738896B64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933DBB1-FB79-4C1A-8608-D29A7E7B2223}" type="pres">
      <dgm:prSet presAssocID="{5B50DA7D-194F-4741-BDC7-1F75F86DD9B9}" presName="linNode" presStyleCnt="0"/>
      <dgm:spPr/>
    </dgm:pt>
    <dgm:pt modelId="{223BFB6A-3A0B-4846-B041-5A46BE45260B}" type="pres">
      <dgm:prSet presAssocID="{5B50DA7D-194F-4741-BDC7-1F75F86DD9B9}" presName="parentText" presStyleLbl="node1" presStyleIdx="0" presStyleCnt="1" custScaleX="27707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952367-EB59-4FF9-8844-84747BD30058}" type="presOf" srcId="{360CEA1C-1931-494F-A73B-F738896B6484}" destId="{F0003E07-A139-409D-8FCD-2E3B023A6DDC}" srcOrd="0" destOrd="0" presId="urn:microsoft.com/office/officeart/2005/8/layout/vList5"/>
    <dgm:cxn modelId="{0CC4B4C8-7725-40A7-A430-B4ABE41EC464}" srcId="{360CEA1C-1931-494F-A73B-F738896B6484}" destId="{5B50DA7D-194F-4741-BDC7-1F75F86DD9B9}" srcOrd="0" destOrd="0" parTransId="{E265C231-C79B-4113-AF0C-2F4129494C22}" sibTransId="{4EC1350A-2A49-4494-808C-8293BCA7A6A3}"/>
    <dgm:cxn modelId="{B800388C-312C-4157-8F8D-6F11D2E252CE}" type="presOf" srcId="{5B50DA7D-194F-4741-BDC7-1F75F86DD9B9}" destId="{223BFB6A-3A0B-4846-B041-5A46BE45260B}" srcOrd="0" destOrd="0" presId="urn:microsoft.com/office/officeart/2005/8/layout/vList5"/>
    <dgm:cxn modelId="{EFF832A7-AB23-4D73-B4C8-B53CAEF732BE}" type="presParOf" srcId="{F0003E07-A139-409D-8FCD-2E3B023A6DDC}" destId="{6933DBB1-FB79-4C1A-8608-D29A7E7B2223}" srcOrd="0" destOrd="0" presId="urn:microsoft.com/office/officeart/2005/8/layout/vList5"/>
    <dgm:cxn modelId="{791E7672-FD35-4C80-9DEB-A86B9F33CDFE}" type="presParOf" srcId="{6933DBB1-FB79-4C1A-8608-D29A7E7B2223}" destId="{223BFB6A-3A0B-4846-B041-5A46BE4526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F8623-3636-45C9-9D52-BC9CF30B031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A294AA5-A3C8-405E-862D-C8606587660E}">
      <dgm:prSet/>
      <dgm:spPr/>
      <dgm:t>
        <a:bodyPr/>
        <a:lstStyle/>
        <a:p>
          <a:pPr rtl="0"/>
          <a:r>
            <a:rPr lang="cs-CZ" dirty="0" smtClean="0"/>
            <a:t>Záběr 47,5cm </a:t>
          </a:r>
          <a:endParaRPr lang="cs-CZ" dirty="0"/>
        </a:p>
      </dgm:t>
    </dgm:pt>
    <dgm:pt modelId="{A62FEC2D-082A-4FE1-BC95-1638D582954C}" type="parTrans" cxnId="{4CBDA7AE-3E4C-4688-8442-5F35FBC236DC}">
      <dgm:prSet/>
      <dgm:spPr/>
      <dgm:t>
        <a:bodyPr/>
        <a:lstStyle/>
        <a:p>
          <a:endParaRPr lang="cs-CZ"/>
        </a:p>
      </dgm:t>
    </dgm:pt>
    <dgm:pt modelId="{371BFFDF-7AB1-4B99-85DF-E863F5035AE8}" type="sibTrans" cxnId="{4CBDA7AE-3E4C-4688-8442-5F35FBC236DC}">
      <dgm:prSet/>
      <dgm:spPr/>
      <dgm:t>
        <a:bodyPr/>
        <a:lstStyle/>
        <a:p>
          <a:endParaRPr lang="cs-CZ"/>
        </a:p>
      </dgm:t>
    </dgm:pt>
    <dgm:pt modelId="{9EE8DABB-9970-4A87-9AEB-01F04E5E0782}">
      <dgm:prSet/>
      <dgm:spPr/>
      <dgm:t>
        <a:bodyPr/>
        <a:lstStyle/>
        <a:p>
          <a:pPr rtl="0"/>
          <a:r>
            <a:rPr lang="cs-CZ" dirty="0" smtClean="0"/>
            <a:t>Motor </a:t>
          </a:r>
          <a:r>
            <a:rPr lang="cs-CZ" dirty="0" err="1" smtClean="0"/>
            <a:t>Leroy</a:t>
          </a:r>
          <a:r>
            <a:rPr lang="cs-CZ" dirty="0" smtClean="0"/>
            <a:t> - </a:t>
          </a:r>
          <a:r>
            <a:rPr lang="cs-CZ" dirty="0" err="1" smtClean="0"/>
            <a:t>celohliníkový</a:t>
          </a:r>
          <a:r>
            <a:rPr lang="cs-CZ" dirty="0" smtClean="0"/>
            <a:t> </a:t>
          </a:r>
          <a:endParaRPr lang="cs-CZ" dirty="0"/>
        </a:p>
      </dgm:t>
    </dgm:pt>
    <dgm:pt modelId="{63975E56-9860-4F1C-A0F0-95EC7B83F6DD}" type="parTrans" cxnId="{1BABCE11-C380-43B3-AD08-48E22210699B}">
      <dgm:prSet/>
      <dgm:spPr/>
      <dgm:t>
        <a:bodyPr/>
        <a:lstStyle/>
        <a:p>
          <a:endParaRPr lang="cs-CZ"/>
        </a:p>
      </dgm:t>
    </dgm:pt>
    <dgm:pt modelId="{116B9323-77C5-46A4-BE26-AC1D51424511}" type="sibTrans" cxnId="{1BABCE11-C380-43B3-AD08-48E22210699B}">
      <dgm:prSet/>
      <dgm:spPr/>
      <dgm:t>
        <a:bodyPr/>
        <a:lstStyle/>
        <a:p>
          <a:endParaRPr lang="cs-CZ"/>
        </a:p>
      </dgm:t>
    </dgm:pt>
    <dgm:pt modelId="{2964AB84-F2AF-4F65-A41C-A97CFE387DBF}">
      <dgm:prSet/>
      <dgm:spPr/>
      <dgm:t>
        <a:bodyPr/>
        <a:lstStyle/>
        <a:p>
          <a:pPr rtl="0"/>
          <a:r>
            <a:rPr lang="cs-CZ" dirty="0" smtClean="0"/>
            <a:t>Výkon 1600W/ 230V </a:t>
          </a:r>
          <a:endParaRPr lang="cs-CZ" dirty="0"/>
        </a:p>
      </dgm:t>
    </dgm:pt>
    <dgm:pt modelId="{68188003-122F-422A-8A22-6284BB6E3CDF}" type="parTrans" cxnId="{D5751019-C3C5-4786-9C45-39D70A5B75B0}">
      <dgm:prSet/>
      <dgm:spPr/>
      <dgm:t>
        <a:bodyPr/>
        <a:lstStyle/>
        <a:p>
          <a:endParaRPr lang="cs-CZ"/>
        </a:p>
      </dgm:t>
    </dgm:pt>
    <dgm:pt modelId="{4E402533-3D1B-49EF-A4F2-990343B2F63D}" type="sibTrans" cxnId="{D5751019-C3C5-4786-9C45-39D70A5B75B0}">
      <dgm:prSet/>
      <dgm:spPr/>
      <dgm:t>
        <a:bodyPr/>
        <a:lstStyle/>
        <a:p>
          <a:endParaRPr lang="cs-CZ"/>
        </a:p>
      </dgm:t>
    </dgm:pt>
    <dgm:pt modelId="{BD9A9D9E-60EB-444B-AED6-5C019A04A0D6}">
      <dgm:prSet/>
      <dgm:spPr/>
      <dgm:t>
        <a:bodyPr/>
        <a:lstStyle/>
        <a:p>
          <a:pPr rtl="0"/>
          <a:r>
            <a:rPr lang="cs-CZ" dirty="0" smtClean="0"/>
            <a:t>Kola v kuličkových ložiskách </a:t>
          </a:r>
          <a:endParaRPr lang="cs-CZ" dirty="0"/>
        </a:p>
      </dgm:t>
    </dgm:pt>
    <dgm:pt modelId="{21A05395-87B0-47EA-8D03-1C0648F90903}" type="parTrans" cxnId="{A44EBE77-EF9F-4AD1-B7B7-1AD3A8694411}">
      <dgm:prSet/>
      <dgm:spPr/>
      <dgm:t>
        <a:bodyPr/>
        <a:lstStyle/>
        <a:p>
          <a:endParaRPr lang="cs-CZ"/>
        </a:p>
      </dgm:t>
    </dgm:pt>
    <dgm:pt modelId="{FF5163CF-88B5-4B9F-8EB8-36BFDFDEF93D}" type="sibTrans" cxnId="{A44EBE77-EF9F-4AD1-B7B7-1AD3A8694411}">
      <dgm:prSet/>
      <dgm:spPr/>
      <dgm:t>
        <a:bodyPr/>
        <a:lstStyle/>
        <a:p>
          <a:endParaRPr lang="cs-CZ"/>
        </a:p>
      </dgm:t>
    </dgm:pt>
    <dgm:pt modelId="{AF238362-89DF-495C-B0D8-F6AA7FC2F62F}">
      <dgm:prSet/>
      <dgm:spPr/>
      <dgm:t>
        <a:bodyPr/>
        <a:lstStyle/>
        <a:p>
          <a:pPr rtl="0"/>
          <a:r>
            <a:rPr lang="cs-CZ" dirty="0" smtClean="0"/>
            <a:t>Rozměr kol 180/200 mm, šíře 50mm </a:t>
          </a:r>
          <a:endParaRPr lang="cs-CZ" dirty="0"/>
        </a:p>
      </dgm:t>
    </dgm:pt>
    <dgm:pt modelId="{488120F8-DD32-4C3D-B1C8-739BA1884D60}" type="parTrans" cxnId="{74A1BE50-6B0A-434E-A2E2-2267A7DDC8C7}">
      <dgm:prSet/>
      <dgm:spPr/>
      <dgm:t>
        <a:bodyPr/>
        <a:lstStyle/>
        <a:p>
          <a:endParaRPr lang="cs-CZ"/>
        </a:p>
      </dgm:t>
    </dgm:pt>
    <dgm:pt modelId="{280150BE-BE5D-4CAB-8081-3EE328AA81BB}" type="sibTrans" cxnId="{74A1BE50-6B0A-434E-A2E2-2267A7DDC8C7}">
      <dgm:prSet/>
      <dgm:spPr/>
      <dgm:t>
        <a:bodyPr/>
        <a:lstStyle/>
        <a:p>
          <a:endParaRPr lang="cs-CZ"/>
        </a:p>
      </dgm:t>
    </dgm:pt>
    <dgm:pt modelId="{05872E29-C2C1-41FA-8A51-759255B54916}">
      <dgm:prSet/>
      <dgm:spPr/>
      <dgm:t>
        <a:bodyPr/>
        <a:lstStyle/>
        <a:p>
          <a:pPr rtl="0"/>
          <a:r>
            <a:rPr lang="cs-CZ" dirty="0" smtClean="0"/>
            <a:t>Centrální nastavení výšky střihu 20-65mm </a:t>
          </a:r>
          <a:endParaRPr lang="cs-CZ" dirty="0"/>
        </a:p>
      </dgm:t>
    </dgm:pt>
    <dgm:pt modelId="{8F021A4C-B403-461C-9A0F-FC5C1A68E79A}" type="parTrans" cxnId="{7783E723-5EA8-4963-B06D-01A593A9501A}">
      <dgm:prSet/>
      <dgm:spPr/>
      <dgm:t>
        <a:bodyPr/>
        <a:lstStyle/>
        <a:p>
          <a:endParaRPr lang="cs-CZ"/>
        </a:p>
      </dgm:t>
    </dgm:pt>
    <dgm:pt modelId="{4E3EF5AF-1D5D-456B-A071-834B9E3870A1}" type="sibTrans" cxnId="{7783E723-5EA8-4963-B06D-01A593A9501A}">
      <dgm:prSet/>
      <dgm:spPr/>
      <dgm:t>
        <a:bodyPr/>
        <a:lstStyle/>
        <a:p>
          <a:endParaRPr lang="cs-CZ"/>
        </a:p>
      </dgm:t>
    </dgm:pt>
    <dgm:pt modelId="{93AB0AA8-549C-47EC-9AC0-CA16D8F2DE6B}">
      <dgm:prSet/>
      <dgm:spPr/>
      <dgm:t>
        <a:bodyPr/>
        <a:lstStyle/>
        <a:p>
          <a:pPr rtl="0"/>
          <a:r>
            <a:rPr lang="cs-CZ" dirty="0" smtClean="0"/>
            <a:t>Koš 65 litrů - speciální látka </a:t>
          </a:r>
          <a:endParaRPr lang="cs-CZ" dirty="0"/>
        </a:p>
      </dgm:t>
    </dgm:pt>
    <dgm:pt modelId="{254D0BA3-AC94-4EFC-8B92-AE85AE1F0248}" type="parTrans" cxnId="{E95B0CC1-A59B-4CBF-A7D6-6472BE496D70}">
      <dgm:prSet/>
      <dgm:spPr/>
      <dgm:t>
        <a:bodyPr/>
        <a:lstStyle/>
        <a:p>
          <a:endParaRPr lang="cs-CZ"/>
        </a:p>
      </dgm:t>
    </dgm:pt>
    <dgm:pt modelId="{769F79F1-8B08-4218-9AEB-3ED7C02FE6F7}" type="sibTrans" cxnId="{E95B0CC1-A59B-4CBF-A7D6-6472BE496D70}">
      <dgm:prSet/>
      <dgm:spPr/>
      <dgm:t>
        <a:bodyPr/>
        <a:lstStyle/>
        <a:p>
          <a:endParaRPr lang="cs-CZ"/>
        </a:p>
      </dgm:t>
    </dgm:pt>
    <dgm:pt modelId="{B4E33069-DB62-41B2-8716-65184035EB61}">
      <dgm:prSet/>
      <dgm:spPr/>
      <dgm:t>
        <a:bodyPr/>
        <a:lstStyle/>
        <a:p>
          <a:pPr rtl="0"/>
          <a:r>
            <a:rPr lang="cs-CZ" dirty="0" smtClean="0"/>
            <a:t>Hmotnost 23 kg </a:t>
          </a:r>
          <a:endParaRPr lang="cs-CZ" dirty="0"/>
        </a:p>
      </dgm:t>
    </dgm:pt>
    <dgm:pt modelId="{FF200125-2E27-4C5E-8F06-4F20D798AC62}" type="parTrans" cxnId="{E1C72E8E-6110-4810-87BC-C5E0733C92DB}">
      <dgm:prSet/>
      <dgm:spPr/>
      <dgm:t>
        <a:bodyPr/>
        <a:lstStyle/>
        <a:p>
          <a:endParaRPr lang="cs-CZ"/>
        </a:p>
      </dgm:t>
    </dgm:pt>
    <dgm:pt modelId="{E26568E4-0E10-4446-8290-1CDEA5A35D75}" type="sibTrans" cxnId="{E1C72E8E-6110-4810-87BC-C5E0733C92DB}">
      <dgm:prSet/>
      <dgm:spPr/>
      <dgm:t>
        <a:bodyPr/>
        <a:lstStyle/>
        <a:p>
          <a:endParaRPr lang="cs-CZ"/>
        </a:p>
      </dgm:t>
    </dgm:pt>
    <dgm:pt modelId="{AAA5A678-2413-413C-BB51-E4FCA6F275F5}">
      <dgm:prSet/>
      <dgm:spPr/>
      <dgm:t>
        <a:bodyPr/>
        <a:lstStyle/>
        <a:p>
          <a:pPr rtl="0"/>
          <a:r>
            <a:rPr lang="cs-CZ" dirty="0" smtClean="0"/>
            <a:t>Možnost mulčování</a:t>
          </a:r>
          <a:endParaRPr lang="cs-CZ" dirty="0"/>
        </a:p>
      </dgm:t>
    </dgm:pt>
    <dgm:pt modelId="{40B101BE-20D3-45FF-96FB-11247C91E267}" type="parTrans" cxnId="{117DE944-4422-4533-AF48-7320C2BA754F}">
      <dgm:prSet/>
      <dgm:spPr/>
      <dgm:t>
        <a:bodyPr/>
        <a:lstStyle/>
        <a:p>
          <a:endParaRPr lang="cs-CZ"/>
        </a:p>
      </dgm:t>
    </dgm:pt>
    <dgm:pt modelId="{2A83C24B-B549-4E18-9E99-4E1755CABB75}" type="sibTrans" cxnId="{117DE944-4422-4533-AF48-7320C2BA754F}">
      <dgm:prSet/>
      <dgm:spPr/>
      <dgm:t>
        <a:bodyPr/>
        <a:lstStyle/>
        <a:p>
          <a:endParaRPr lang="cs-CZ"/>
        </a:p>
      </dgm:t>
    </dgm:pt>
    <dgm:pt modelId="{8DC9693F-2CEA-43A9-96CB-715B1E217040}" type="pres">
      <dgm:prSet presAssocID="{8A3F8623-3636-45C9-9D52-BC9CF30B03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02D5CD-B72C-46BF-ACBC-B9CC0D2409F7}" type="pres">
      <dgm:prSet presAssocID="{BA294AA5-A3C8-405E-862D-C8606587660E}" presName="linNode" presStyleCnt="0"/>
      <dgm:spPr/>
    </dgm:pt>
    <dgm:pt modelId="{1E0D6EEF-5F41-4CC6-BCB1-45219B7D4679}" type="pres">
      <dgm:prSet presAssocID="{BA294AA5-A3C8-405E-862D-C8606587660E}" presName="parentText" presStyleLbl="node1" presStyleIdx="0" presStyleCnt="9" custScaleX="128470" custScaleY="2000000" custLinFactNeighborX="-88540" custLinFactNeighborY="567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57DDD6-1584-4245-86E5-83186C65CDB5}" type="pres">
      <dgm:prSet presAssocID="{371BFFDF-7AB1-4B99-85DF-E863F5035AE8}" presName="sp" presStyleCnt="0"/>
      <dgm:spPr/>
    </dgm:pt>
    <dgm:pt modelId="{4E11C766-EE7B-48AB-8C66-6A35E17E1429}" type="pres">
      <dgm:prSet presAssocID="{9EE8DABB-9970-4A87-9AEB-01F04E5E0782}" presName="linNode" presStyleCnt="0"/>
      <dgm:spPr/>
    </dgm:pt>
    <dgm:pt modelId="{3605F48A-100D-4D24-9E53-AFBD418311BC}" type="pres">
      <dgm:prSet presAssocID="{9EE8DABB-9970-4A87-9AEB-01F04E5E0782}" presName="parentText" presStyleLbl="node1" presStyleIdx="1" presStyleCnt="9" custScaleX="128470" custScaleY="2000000" custLinFactY="-1085149" custLinFactNeighborX="76474" custLinFactNeighborY="-1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0FBA9D-73A5-4557-8885-F73952FE2633}" type="pres">
      <dgm:prSet presAssocID="{116B9323-77C5-46A4-BE26-AC1D51424511}" presName="sp" presStyleCnt="0"/>
      <dgm:spPr/>
    </dgm:pt>
    <dgm:pt modelId="{B23FE74E-E02B-4E29-A732-166642616C95}" type="pres">
      <dgm:prSet presAssocID="{2964AB84-F2AF-4F65-A41C-A97CFE387DBF}" presName="linNode" presStyleCnt="0"/>
      <dgm:spPr/>
    </dgm:pt>
    <dgm:pt modelId="{F3DED081-B24B-40B5-9778-2974200AEA4E}" type="pres">
      <dgm:prSet presAssocID="{2964AB84-F2AF-4F65-A41C-A97CFE387DBF}" presName="parentText" presStyleLbl="node1" presStyleIdx="2" presStyleCnt="9" custScaleX="128470" custScaleY="2000000" custLinFactNeighborX="-88540" custLinFactNeighborY="-2475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11F271-F09C-487F-92CF-540541BFD52E}" type="pres">
      <dgm:prSet presAssocID="{4E402533-3D1B-49EF-A4F2-990343B2F63D}" presName="sp" presStyleCnt="0"/>
      <dgm:spPr/>
    </dgm:pt>
    <dgm:pt modelId="{6CE41AA4-C4B2-47CE-BFD2-B80E1B6B2991}" type="pres">
      <dgm:prSet presAssocID="{BD9A9D9E-60EB-444B-AED6-5C019A04A0D6}" presName="linNode" presStyleCnt="0"/>
      <dgm:spPr/>
    </dgm:pt>
    <dgm:pt modelId="{A3A7082E-B0C7-4E31-A082-CF59285D6A9A}" type="pres">
      <dgm:prSet presAssocID="{BD9A9D9E-60EB-444B-AED6-5C019A04A0D6}" presName="parentText" presStyleLbl="node1" presStyleIdx="3" presStyleCnt="9" custScaleX="128470" custScaleY="2000000" custLinFactY="-1100000" custLinFactNeighborX="76274" custLinFactNeighborY="-111558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294F0F-7A1A-49A8-B007-B629B834A34B}" type="pres">
      <dgm:prSet presAssocID="{FF5163CF-88B5-4B9F-8EB8-36BFDFDEF93D}" presName="sp" presStyleCnt="0"/>
      <dgm:spPr/>
    </dgm:pt>
    <dgm:pt modelId="{221BAE60-7DBE-4EDB-8F47-C20FBC249083}" type="pres">
      <dgm:prSet presAssocID="{AF238362-89DF-495C-B0D8-F6AA7FC2F62F}" presName="linNode" presStyleCnt="0"/>
      <dgm:spPr/>
    </dgm:pt>
    <dgm:pt modelId="{E04B03AE-152B-4F36-84F1-51D01CF174F4}" type="pres">
      <dgm:prSet presAssocID="{AF238362-89DF-495C-B0D8-F6AA7FC2F62F}" presName="parentText" presStyleLbl="node1" presStyleIdx="4" presStyleCnt="9" custScaleX="128470" custScaleY="2000000" custLinFactNeighborX="-88540" custLinFactNeighborY="-4022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461E88-5706-4B51-9CF3-867FC21B0EB2}" type="pres">
      <dgm:prSet presAssocID="{280150BE-BE5D-4CAB-8081-3EE328AA81BB}" presName="sp" presStyleCnt="0"/>
      <dgm:spPr/>
    </dgm:pt>
    <dgm:pt modelId="{FF7AE8BF-13B9-417A-A154-EF5103371219}" type="pres">
      <dgm:prSet presAssocID="{05872E29-C2C1-41FA-8A51-759255B54916}" presName="linNode" presStyleCnt="0"/>
      <dgm:spPr/>
    </dgm:pt>
    <dgm:pt modelId="{37C9A3F3-687E-4577-8D27-42D25A07C303}" type="pres">
      <dgm:prSet presAssocID="{05872E29-C2C1-41FA-8A51-759255B54916}" presName="parentText" presStyleLbl="node1" presStyleIdx="5" presStyleCnt="9" custScaleX="128470" custScaleY="2000000" custLinFactY="-1100000" custLinFactNeighborX="76274" custLinFactNeighborY="-113105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B116F9-5EB3-4763-A4F2-85513E3B587E}" type="pres">
      <dgm:prSet presAssocID="{4E3EF5AF-1D5D-456B-A071-834B9E3870A1}" presName="sp" presStyleCnt="0"/>
      <dgm:spPr/>
    </dgm:pt>
    <dgm:pt modelId="{7C8B5B38-BD74-4157-AEED-A8B550D3CE1B}" type="pres">
      <dgm:prSet presAssocID="{93AB0AA8-549C-47EC-9AC0-CA16D8F2DE6B}" presName="linNode" presStyleCnt="0"/>
      <dgm:spPr/>
    </dgm:pt>
    <dgm:pt modelId="{1B786AD2-B4CB-4942-A39A-4003F072D652}" type="pres">
      <dgm:prSet presAssocID="{93AB0AA8-549C-47EC-9AC0-CA16D8F2DE6B}" presName="parentText" presStyleLbl="node1" presStyleIdx="6" presStyleCnt="9" custScaleX="128470" custScaleY="2000000" custLinFactY="-46119" custLinFactNeighborX="-7444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96BB73-88D9-4CDD-85C0-766ADE836475}" type="pres">
      <dgm:prSet presAssocID="{769F79F1-8B08-4218-9AEB-3ED7C02FE6F7}" presName="sp" presStyleCnt="0"/>
      <dgm:spPr/>
    </dgm:pt>
    <dgm:pt modelId="{4CC46886-721D-40A5-9FFF-9022BCAA9B30}" type="pres">
      <dgm:prSet presAssocID="{B4E33069-DB62-41B2-8716-65184035EB61}" presName="linNode" presStyleCnt="0"/>
      <dgm:spPr/>
    </dgm:pt>
    <dgm:pt modelId="{6362794C-DBD2-4E1E-B269-1D6434A14E6A}" type="pres">
      <dgm:prSet presAssocID="{B4E33069-DB62-41B2-8716-65184035EB61}" presName="parentText" presStyleLbl="node1" presStyleIdx="7" presStyleCnt="9" custScaleX="128470" custScaleY="2000000" custLinFactY="-1051120" custLinFactNeighborX="73967" custLinFactNeighborY="-1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B06752-3666-4A0D-BBEB-31D91E8F5B3B}" type="pres">
      <dgm:prSet presAssocID="{E26568E4-0E10-4446-8290-1CDEA5A35D75}" presName="sp" presStyleCnt="0"/>
      <dgm:spPr/>
    </dgm:pt>
    <dgm:pt modelId="{74DC4394-BAF5-4012-B5DC-3995829BD343}" type="pres">
      <dgm:prSet presAssocID="{AAA5A678-2413-413C-BB51-E4FCA6F275F5}" presName="linNode" presStyleCnt="0"/>
      <dgm:spPr/>
    </dgm:pt>
    <dgm:pt modelId="{2915F614-014A-4009-9E83-200B2C1E4E1B}" type="pres">
      <dgm:prSet presAssocID="{AAA5A678-2413-413C-BB51-E4FCA6F275F5}" presName="parentText" presStyleLbl="node1" presStyleIdx="8" presStyleCnt="9" custScaleX="128470" custScaleY="2000000" custLinFactY="-200000" custLinFactNeighborX="-1453" custLinFactNeighborY="-22201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5751019-C3C5-4786-9C45-39D70A5B75B0}" srcId="{8A3F8623-3636-45C9-9D52-BC9CF30B031A}" destId="{2964AB84-F2AF-4F65-A41C-A97CFE387DBF}" srcOrd="2" destOrd="0" parTransId="{68188003-122F-422A-8A22-6284BB6E3CDF}" sibTransId="{4E402533-3D1B-49EF-A4F2-990343B2F63D}"/>
    <dgm:cxn modelId="{117DE944-4422-4533-AF48-7320C2BA754F}" srcId="{8A3F8623-3636-45C9-9D52-BC9CF30B031A}" destId="{AAA5A678-2413-413C-BB51-E4FCA6F275F5}" srcOrd="8" destOrd="0" parTransId="{40B101BE-20D3-45FF-96FB-11247C91E267}" sibTransId="{2A83C24B-B549-4E18-9E99-4E1755CABB75}"/>
    <dgm:cxn modelId="{92DC6338-E4D5-477C-809D-81939F4ECA87}" type="presOf" srcId="{AAA5A678-2413-413C-BB51-E4FCA6F275F5}" destId="{2915F614-014A-4009-9E83-200B2C1E4E1B}" srcOrd="0" destOrd="0" presId="urn:microsoft.com/office/officeart/2005/8/layout/vList5"/>
    <dgm:cxn modelId="{7783E723-5EA8-4963-B06D-01A593A9501A}" srcId="{8A3F8623-3636-45C9-9D52-BC9CF30B031A}" destId="{05872E29-C2C1-41FA-8A51-759255B54916}" srcOrd="5" destOrd="0" parTransId="{8F021A4C-B403-461C-9A0F-FC5C1A68E79A}" sibTransId="{4E3EF5AF-1D5D-456B-A071-834B9E3870A1}"/>
    <dgm:cxn modelId="{3091E6C1-1455-4A5E-B5F0-6DDEAAC7C73A}" type="presOf" srcId="{9EE8DABB-9970-4A87-9AEB-01F04E5E0782}" destId="{3605F48A-100D-4D24-9E53-AFBD418311BC}" srcOrd="0" destOrd="0" presId="urn:microsoft.com/office/officeart/2005/8/layout/vList5"/>
    <dgm:cxn modelId="{74A1BE50-6B0A-434E-A2E2-2267A7DDC8C7}" srcId="{8A3F8623-3636-45C9-9D52-BC9CF30B031A}" destId="{AF238362-89DF-495C-B0D8-F6AA7FC2F62F}" srcOrd="4" destOrd="0" parTransId="{488120F8-DD32-4C3D-B1C8-739BA1884D60}" sibTransId="{280150BE-BE5D-4CAB-8081-3EE328AA81BB}"/>
    <dgm:cxn modelId="{1BABCE11-C380-43B3-AD08-48E22210699B}" srcId="{8A3F8623-3636-45C9-9D52-BC9CF30B031A}" destId="{9EE8DABB-9970-4A87-9AEB-01F04E5E0782}" srcOrd="1" destOrd="0" parTransId="{63975E56-9860-4F1C-A0F0-95EC7B83F6DD}" sibTransId="{116B9323-77C5-46A4-BE26-AC1D51424511}"/>
    <dgm:cxn modelId="{CBF5ED9C-8394-474C-A4CC-47EBA0867C4C}" type="presOf" srcId="{BD9A9D9E-60EB-444B-AED6-5C019A04A0D6}" destId="{A3A7082E-B0C7-4E31-A082-CF59285D6A9A}" srcOrd="0" destOrd="0" presId="urn:microsoft.com/office/officeart/2005/8/layout/vList5"/>
    <dgm:cxn modelId="{B712D64E-90F4-49EB-85A3-C2C90F99F08D}" type="presOf" srcId="{AF238362-89DF-495C-B0D8-F6AA7FC2F62F}" destId="{E04B03AE-152B-4F36-84F1-51D01CF174F4}" srcOrd="0" destOrd="0" presId="urn:microsoft.com/office/officeart/2005/8/layout/vList5"/>
    <dgm:cxn modelId="{94A92A5B-8317-4D06-A484-AF260077E90E}" type="presOf" srcId="{93AB0AA8-549C-47EC-9AC0-CA16D8F2DE6B}" destId="{1B786AD2-B4CB-4942-A39A-4003F072D652}" srcOrd="0" destOrd="0" presId="urn:microsoft.com/office/officeart/2005/8/layout/vList5"/>
    <dgm:cxn modelId="{A44EBE77-EF9F-4AD1-B7B7-1AD3A8694411}" srcId="{8A3F8623-3636-45C9-9D52-BC9CF30B031A}" destId="{BD9A9D9E-60EB-444B-AED6-5C019A04A0D6}" srcOrd="3" destOrd="0" parTransId="{21A05395-87B0-47EA-8D03-1C0648F90903}" sibTransId="{FF5163CF-88B5-4B9F-8EB8-36BFDFDEF93D}"/>
    <dgm:cxn modelId="{E95B0CC1-A59B-4CBF-A7D6-6472BE496D70}" srcId="{8A3F8623-3636-45C9-9D52-BC9CF30B031A}" destId="{93AB0AA8-549C-47EC-9AC0-CA16D8F2DE6B}" srcOrd="6" destOrd="0" parTransId="{254D0BA3-AC94-4EFC-8B92-AE85AE1F0248}" sibTransId="{769F79F1-8B08-4218-9AEB-3ED7C02FE6F7}"/>
    <dgm:cxn modelId="{FFA8FE8A-1214-4490-BA5A-01CB668872B8}" type="presOf" srcId="{BA294AA5-A3C8-405E-862D-C8606587660E}" destId="{1E0D6EEF-5F41-4CC6-BCB1-45219B7D4679}" srcOrd="0" destOrd="0" presId="urn:microsoft.com/office/officeart/2005/8/layout/vList5"/>
    <dgm:cxn modelId="{4CBDA7AE-3E4C-4688-8442-5F35FBC236DC}" srcId="{8A3F8623-3636-45C9-9D52-BC9CF30B031A}" destId="{BA294AA5-A3C8-405E-862D-C8606587660E}" srcOrd="0" destOrd="0" parTransId="{A62FEC2D-082A-4FE1-BC95-1638D582954C}" sibTransId="{371BFFDF-7AB1-4B99-85DF-E863F5035AE8}"/>
    <dgm:cxn modelId="{9864E04B-FA26-4CAF-831C-64A9728C5F38}" type="presOf" srcId="{8A3F8623-3636-45C9-9D52-BC9CF30B031A}" destId="{8DC9693F-2CEA-43A9-96CB-715B1E217040}" srcOrd="0" destOrd="0" presId="urn:microsoft.com/office/officeart/2005/8/layout/vList5"/>
    <dgm:cxn modelId="{E13249D5-5415-4FC3-A0B2-3A888B897B20}" type="presOf" srcId="{2964AB84-F2AF-4F65-A41C-A97CFE387DBF}" destId="{F3DED081-B24B-40B5-9778-2974200AEA4E}" srcOrd="0" destOrd="0" presId="urn:microsoft.com/office/officeart/2005/8/layout/vList5"/>
    <dgm:cxn modelId="{F91D65D7-E96A-42EF-90A7-4E40BAE89F31}" type="presOf" srcId="{B4E33069-DB62-41B2-8716-65184035EB61}" destId="{6362794C-DBD2-4E1E-B269-1D6434A14E6A}" srcOrd="0" destOrd="0" presId="urn:microsoft.com/office/officeart/2005/8/layout/vList5"/>
    <dgm:cxn modelId="{15DDE599-83DD-4B70-A4C3-1D072965DD43}" type="presOf" srcId="{05872E29-C2C1-41FA-8A51-759255B54916}" destId="{37C9A3F3-687E-4577-8D27-42D25A07C303}" srcOrd="0" destOrd="0" presId="urn:microsoft.com/office/officeart/2005/8/layout/vList5"/>
    <dgm:cxn modelId="{E1C72E8E-6110-4810-87BC-C5E0733C92DB}" srcId="{8A3F8623-3636-45C9-9D52-BC9CF30B031A}" destId="{B4E33069-DB62-41B2-8716-65184035EB61}" srcOrd="7" destOrd="0" parTransId="{FF200125-2E27-4C5E-8F06-4F20D798AC62}" sibTransId="{E26568E4-0E10-4446-8290-1CDEA5A35D75}"/>
    <dgm:cxn modelId="{1E20394A-1E6E-40C1-BE08-CD70B1022492}" type="presParOf" srcId="{8DC9693F-2CEA-43A9-96CB-715B1E217040}" destId="{AF02D5CD-B72C-46BF-ACBC-B9CC0D2409F7}" srcOrd="0" destOrd="0" presId="urn:microsoft.com/office/officeart/2005/8/layout/vList5"/>
    <dgm:cxn modelId="{202E099B-0869-4995-AC9A-346F1073B855}" type="presParOf" srcId="{AF02D5CD-B72C-46BF-ACBC-B9CC0D2409F7}" destId="{1E0D6EEF-5F41-4CC6-BCB1-45219B7D4679}" srcOrd="0" destOrd="0" presId="urn:microsoft.com/office/officeart/2005/8/layout/vList5"/>
    <dgm:cxn modelId="{1A788366-C491-4045-B631-1F13995B8427}" type="presParOf" srcId="{8DC9693F-2CEA-43A9-96CB-715B1E217040}" destId="{AD57DDD6-1584-4245-86E5-83186C65CDB5}" srcOrd="1" destOrd="0" presId="urn:microsoft.com/office/officeart/2005/8/layout/vList5"/>
    <dgm:cxn modelId="{4246D01F-CC40-4E40-8CDD-A30095EEF206}" type="presParOf" srcId="{8DC9693F-2CEA-43A9-96CB-715B1E217040}" destId="{4E11C766-EE7B-48AB-8C66-6A35E17E1429}" srcOrd="2" destOrd="0" presId="urn:microsoft.com/office/officeart/2005/8/layout/vList5"/>
    <dgm:cxn modelId="{07E09763-6A39-41C6-BF43-CF8320FD3B14}" type="presParOf" srcId="{4E11C766-EE7B-48AB-8C66-6A35E17E1429}" destId="{3605F48A-100D-4D24-9E53-AFBD418311BC}" srcOrd="0" destOrd="0" presId="urn:microsoft.com/office/officeart/2005/8/layout/vList5"/>
    <dgm:cxn modelId="{CCB21B25-7D5B-480B-8990-20792996EC53}" type="presParOf" srcId="{8DC9693F-2CEA-43A9-96CB-715B1E217040}" destId="{FC0FBA9D-73A5-4557-8885-F73952FE2633}" srcOrd="3" destOrd="0" presId="urn:microsoft.com/office/officeart/2005/8/layout/vList5"/>
    <dgm:cxn modelId="{543516F6-468A-4BC3-A4F8-D70602518001}" type="presParOf" srcId="{8DC9693F-2CEA-43A9-96CB-715B1E217040}" destId="{B23FE74E-E02B-4E29-A732-166642616C95}" srcOrd="4" destOrd="0" presId="urn:microsoft.com/office/officeart/2005/8/layout/vList5"/>
    <dgm:cxn modelId="{96FD1D37-F83A-46F1-8F01-4EE9DC1B42AC}" type="presParOf" srcId="{B23FE74E-E02B-4E29-A732-166642616C95}" destId="{F3DED081-B24B-40B5-9778-2974200AEA4E}" srcOrd="0" destOrd="0" presId="urn:microsoft.com/office/officeart/2005/8/layout/vList5"/>
    <dgm:cxn modelId="{FB0E1749-548A-48A6-AAE0-56F25E27CEB4}" type="presParOf" srcId="{8DC9693F-2CEA-43A9-96CB-715B1E217040}" destId="{6511F271-F09C-487F-92CF-540541BFD52E}" srcOrd="5" destOrd="0" presId="urn:microsoft.com/office/officeart/2005/8/layout/vList5"/>
    <dgm:cxn modelId="{9B5598AE-A16A-4443-806C-A1A0028B5027}" type="presParOf" srcId="{8DC9693F-2CEA-43A9-96CB-715B1E217040}" destId="{6CE41AA4-C4B2-47CE-BFD2-B80E1B6B2991}" srcOrd="6" destOrd="0" presId="urn:microsoft.com/office/officeart/2005/8/layout/vList5"/>
    <dgm:cxn modelId="{989C49FB-CCF0-417D-9042-7289F5467DB3}" type="presParOf" srcId="{6CE41AA4-C4B2-47CE-BFD2-B80E1B6B2991}" destId="{A3A7082E-B0C7-4E31-A082-CF59285D6A9A}" srcOrd="0" destOrd="0" presId="urn:microsoft.com/office/officeart/2005/8/layout/vList5"/>
    <dgm:cxn modelId="{8D18D166-1DF3-46EC-9948-DB94BBA453B7}" type="presParOf" srcId="{8DC9693F-2CEA-43A9-96CB-715B1E217040}" destId="{39294F0F-7A1A-49A8-B007-B629B834A34B}" srcOrd="7" destOrd="0" presId="urn:microsoft.com/office/officeart/2005/8/layout/vList5"/>
    <dgm:cxn modelId="{F0AE9F93-3DE3-4F3A-B7C9-A1A6F37F83F9}" type="presParOf" srcId="{8DC9693F-2CEA-43A9-96CB-715B1E217040}" destId="{221BAE60-7DBE-4EDB-8F47-C20FBC249083}" srcOrd="8" destOrd="0" presId="urn:microsoft.com/office/officeart/2005/8/layout/vList5"/>
    <dgm:cxn modelId="{513CD9F4-965C-4F70-B277-AD31DC13E41C}" type="presParOf" srcId="{221BAE60-7DBE-4EDB-8F47-C20FBC249083}" destId="{E04B03AE-152B-4F36-84F1-51D01CF174F4}" srcOrd="0" destOrd="0" presId="urn:microsoft.com/office/officeart/2005/8/layout/vList5"/>
    <dgm:cxn modelId="{583FF82E-FF63-4D1F-AD6C-E8274CB98B9E}" type="presParOf" srcId="{8DC9693F-2CEA-43A9-96CB-715B1E217040}" destId="{B0461E88-5706-4B51-9CF3-867FC21B0EB2}" srcOrd="9" destOrd="0" presId="urn:microsoft.com/office/officeart/2005/8/layout/vList5"/>
    <dgm:cxn modelId="{0870EA21-8A7F-4478-999E-C2C79A2A16A9}" type="presParOf" srcId="{8DC9693F-2CEA-43A9-96CB-715B1E217040}" destId="{FF7AE8BF-13B9-417A-A154-EF5103371219}" srcOrd="10" destOrd="0" presId="urn:microsoft.com/office/officeart/2005/8/layout/vList5"/>
    <dgm:cxn modelId="{98A62A86-92A7-4C9E-899F-11B91F4C16C9}" type="presParOf" srcId="{FF7AE8BF-13B9-417A-A154-EF5103371219}" destId="{37C9A3F3-687E-4577-8D27-42D25A07C303}" srcOrd="0" destOrd="0" presId="urn:microsoft.com/office/officeart/2005/8/layout/vList5"/>
    <dgm:cxn modelId="{D8DE9E79-33B8-4BC0-9CE5-3B7AEC4C8B08}" type="presParOf" srcId="{8DC9693F-2CEA-43A9-96CB-715B1E217040}" destId="{A0B116F9-5EB3-4763-A4F2-85513E3B587E}" srcOrd="11" destOrd="0" presId="urn:microsoft.com/office/officeart/2005/8/layout/vList5"/>
    <dgm:cxn modelId="{7FF4252B-27D9-407D-AEA0-517621301349}" type="presParOf" srcId="{8DC9693F-2CEA-43A9-96CB-715B1E217040}" destId="{7C8B5B38-BD74-4157-AEED-A8B550D3CE1B}" srcOrd="12" destOrd="0" presId="urn:microsoft.com/office/officeart/2005/8/layout/vList5"/>
    <dgm:cxn modelId="{24BEEDAE-4B08-4B1D-BFEE-195445F9FC8B}" type="presParOf" srcId="{7C8B5B38-BD74-4157-AEED-A8B550D3CE1B}" destId="{1B786AD2-B4CB-4942-A39A-4003F072D652}" srcOrd="0" destOrd="0" presId="urn:microsoft.com/office/officeart/2005/8/layout/vList5"/>
    <dgm:cxn modelId="{B50C8EB2-F181-4CB3-BB3F-F8B38DBFED68}" type="presParOf" srcId="{8DC9693F-2CEA-43A9-96CB-715B1E217040}" destId="{4D96BB73-88D9-4CDD-85C0-766ADE836475}" srcOrd="13" destOrd="0" presId="urn:microsoft.com/office/officeart/2005/8/layout/vList5"/>
    <dgm:cxn modelId="{BF19F2C6-7A24-4249-BE7D-5F4846A7D4CB}" type="presParOf" srcId="{8DC9693F-2CEA-43A9-96CB-715B1E217040}" destId="{4CC46886-721D-40A5-9FFF-9022BCAA9B30}" srcOrd="14" destOrd="0" presId="urn:microsoft.com/office/officeart/2005/8/layout/vList5"/>
    <dgm:cxn modelId="{ADCFC505-E5E5-4FC9-A6DF-433D1682F2CE}" type="presParOf" srcId="{4CC46886-721D-40A5-9FFF-9022BCAA9B30}" destId="{6362794C-DBD2-4E1E-B269-1D6434A14E6A}" srcOrd="0" destOrd="0" presId="urn:microsoft.com/office/officeart/2005/8/layout/vList5"/>
    <dgm:cxn modelId="{3AC14CEB-4DD9-4438-A429-97CD69E2C7F2}" type="presParOf" srcId="{8DC9693F-2CEA-43A9-96CB-715B1E217040}" destId="{61B06752-3666-4A0D-BBEB-31D91E8F5B3B}" srcOrd="15" destOrd="0" presId="urn:microsoft.com/office/officeart/2005/8/layout/vList5"/>
    <dgm:cxn modelId="{7B3FBCB0-EFC5-4BD4-9DFD-76883ACBF173}" type="presParOf" srcId="{8DC9693F-2CEA-43A9-96CB-715B1E217040}" destId="{74DC4394-BAF5-4012-B5DC-3995829BD343}" srcOrd="16" destOrd="0" presId="urn:microsoft.com/office/officeart/2005/8/layout/vList5"/>
    <dgm:cxn modelId="{D16D902C-FBB0-4BC3-8986-73822F3455BF}" type="presParOf" srcId="{74DC4394-BAF5-4012-B5DC-3995829BD343}" destId="{2915F614-014A-4009-9E83-200B2C1E4E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AC1911-858B-466E-BD04-F4B3EE9FCD6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AAA7B8F-3080-4D4A-972C-8620AAC5F790}">
      <dgm:prSet/>
      <dgm:spPr/>
      <dgm:t>
        <a:bodyPr/>
        <a:lstStyle/>
        <a:p>
          <a:pPr rtl="0"/>
          <a:r>
            <a:rPr lang="cs-CZ" dirty="0" smtClean="0"/>
            <a:t>Záběr 47cm </a:t>
          </a:r>
          <a:endParaRPr lang="cs-CZ" dirty="0"/>
        </a:p>
      </dgm:t>
    </dgm:pt>
    <dgm:pt modelId="{BAF003E5-4922-46F0-AF0A-BF09DB834B59}" type="parTrans" cxnId="{8F5067C2-76FA-41E5-944E-4FACF117C5F4}">
      <dgm:prSet/>
      <dgm:spPr/>
      <dgm:t>
        <a:bodyPr/>
        <a:lstStyle/>
        <a:p>
          <a:endParaRPr lang="cs-CZ"/>
        </a:p>
      </dgm:t>
    </dgm:pt>
    <dgm:pt modelId="{A938F654-0355-42E1-B08B-36C5643FDD00}" type="sibTrans" cxnId="{8F5067C2-76FA-41E5-944E-4FACF117C5F4}">
      <dgm:prSet/>
      <dgm:spPr/>
      <dgm:t>
        <a:bodyPr/>
        <a:lstStyle/>
        <a:p>
          <a:endParaRPr lang="cs-CZ"/>
        </a:p>
      </dgm:t>
    </dgm:pt>
    <dgm:pt modelId="{59E2730E-7241-420C-84A2-00B25D727FF3}">
      <dgm:prSet/>
      <dgm:spPr/>
      <dgm:t>
        <a:bodyPr/>
        <a:lstStyle/>
        <a:p>
          <a:pPr rtl="0"/>
          <a:r>
            <a:rPr lang="cs-CZ" dirty="0" smtClean="0"/>
            <a:t>Motor </a:t>
          </a:r>
          <a:r>
            <a:rPr lang="cs-CZ" dirty="0" err="1" smtClean="0"/>
            <a:t>Briggs</a:t>
          </a:r>
          <a:r>
            <a:rPr lang="cs-CZ" dirty="0" smtClean="0"/>
            <a:t>&amp;</a:t>
          </a:r>
          <a:r>
            <a:rPr lang="cs-CZ" dirty="0" err="1" smtClean="0"/>
            <a:t>Stratton</a:t>
          </a:r>
          <a:r>
            <a:rPr lang="cs-CZ" dirty="0" smtClean="0"/>
            <a:t> Q 500 </a:t>
          </a:r>
          <a:endParaRPr lang="cs-CZ" dirty="0"/>
        </a:p>
      </dgm:t>
    </dgm:pt>
    <dgm:pt modelId="{02635F0A-7A6D-402E-8DD9-84D50D724B38}" type="parTrans" cxnId="{2F1B523A-35E7-4BC3-92E2-04822972009F}">
      <dgm:prSet/>
      <dgm:spPr/>
      <dgm:t>
        <a:bodyPr/>
        <a:lstStyle/>
        <a:p>
          <a:endParaRPr lang="cs-CZ"/>
        </a:p>
      </dgm:t>
    </dgm:pt>
    <dgm:pt modelId="{0C2107E9-600C-4589-8A54-710495FE0DFB}" type="sibTrans" cxnId="{2F1B523A-35E7-4BC3-92E2-04822972009F}">
      <dgm:prSet/>
      <dgm:spPr/>
      <dgm:t>
        <a:bodyPr/>
        <a:lstStyle/>
        <a:p>
          <a:endParaRPr lang="cs-CZ"/>
        </a:p>
      </dgm:t>
    </dgm:pt>
    <dgm:pt modelId="{AE6ECE9D-1DA1-4E97-A92F-AEEC0DD674A0}">
      <dgm:prSet/>
      <dgm:spPr/>
      <dgm:t>
        <a:bodyPr/>
        <a:lstStyle/>
        <a:p>
          <a:pPr rtl="0"/>
          <a:r>
            <a:rPr lang="cs-CZ" dirty="0" smtClean="0"/>
            <a:t>Výkon a rozvod motoru 4,5HP SV (stará norma)</a:t>
          </a:r>
          <a:endParaRPr lang="cs-CZ" dirty="0"/>
        </a:p>
      </dgm:t>
    </dgm:pt>
    <dgm:pt modelId="{319BF031-D6AE-417D-8D9C-94BB33AE57D1}" type="parTrans" cxnId="{1F7152C0-87BC-445A-B208-1A494F4DDF71}">
      <dgm:prSet/>
      <dgm:spPr/>
      <dgm:t>
        <a:bodyPr/>
        <a:lstStyle/>
        <a:p>
          <a:endParaRPr lang="cs-CZ"/>
        </a:p>
      </dgm:t>
    </dgm:pt>
    <dgm:pt modelId="{16B5151E-A504-4CF3-BE1A-28F5077F8E23}" type="sibTrans" cxnId="{1F7152C0-87BC-445A-B208-1A494F4DDF71}">
      <dgm:prSet/>
      <dgm:spPr/>
      <dgm:t>
        <a:bodyPr/>
        <a:lstStyle/>
        <a:p>
          <a:endParaRPr lang="cs-CZ"/>
        </a:p>
      </dgm:t>
    </dgm:pt>
    <dgm:pt modelId="{1D7C9AC9-F159-4C6C-B57B-BDEA40115942}">
      <dgm:prSet/>
      <dgm:spPr/>
      <dgm:t>
        <a:bodyPr/>
        <a:lstStyle/>
        <a:p>
          <a:pPr rtl="0"/>
          <a:r>
            <a:rPr lang="cs-CZ" dirty="0" smtClean="0"/>
            <a:t>Kola v kuličkových ložiskách </a:t>
          </a:r>
          <a:endParaRPr lang="cs-CZ" dirty="0"/>
        </a:p>
      </dgm:t>
    </dgm:pt>
    <dgm:pt modelId="{A098280B-9BE5-4F5A-B9E6-8392D503F73E}" type="parTrans" cxnId="{D729645B-6573-403F-8D66-7CC02D670F26}">
      <dgm:prSet/>
      <dgm:spPr/>
      <dgm:t>
        <a:bodyPr/>
        <a:lstStyle/>
        <a:p>
          <a:endParaRPr lang="cs-CZ"/>
        </a:p>
      </dgm:t>
    </dgm:pt>
    <dgm:pt modelId="{C621F60C-DEF1-4A37-9275-629785613F8E}" type="sibTrans" cxnId="{D729645B-6573-403F-8D66-7CC02D670F26}">
      <dgm:prSet/>
      <dgm:spPr/>
      <dgm:t>
        <a:bodyPr/>
        <a:lstStyle/>
        <a:p>
          <a:endParaRPr lang="cs-CZ"/>
        </a:p>
      </dgm:t>
    </dgm:pt>
    <dgm:pt modelId="{71BEB55B-DCCD-4E14-88AC-E6A248896B28}">
      <dgm:prSet/>
      <dgm:spPr/>
      <dgm:t>
        <a:bodyPr/>
        <a:lstStyle/>
        <a:p>
          <a:pPr rtl="0"/>
          <a:r>
            <a:rPr lang="cs-CZ" dirty="0" smtClean="0"/>
            <a:t>Rozměr kol 180/200 mm, šíře 50mm </a:t>
          </a:r>
          <a:endParaRPr lang="cs-CZ" dirty="0"/>
        </a:p>
      </dgm:t>
    </dgm:pt>
    <dgm:pt modelId="{29498D1E-6450-455F-A458-45C62589237E}" type="parTrans" cxnId="{B5E38C6C-8A34-486D-8D93-DC141AF7D9F2}">
      <dgm:prSet/>
      <dgm:spPr/>
      <dgm:t>
        <a:bodyPr/>
        <a:lstStyle/>
        <a:p>
          <a:endParaRPr lang="cs-CZ"/>
        </a:p>
      </dgm:t>
    </dgm:pt>
    <dgm:pt modelId="{9E4A907E-CE3F-4CC6-A1BA-9B045756C4AF}" type="sibTrans" cxnId="{B5E38C6C-8A34-486D-8D93-DC141AF7D9F2}">
      <dgm:prSet/>
      <dgm:spPr/>
      <dgm:t>
        <a:bodyPr/>
        <a:lstStyle/>
        <a:p>
          <a:endParaRPr lang="cs-CZ"/>
        </a:p>
      </dgm:t>
    </dgm:pt>
    <dgm:pt modelId="{A4D7F2AA-645A-4187-8628-B52967678489}">
      <dgm:prSet/>
      <dgm:spPr/>
      <dgm:t>
        <a:bodyPr/>
        <a:lstStyle/>
        <a:p>
          <a:pPr rtl="0"/>
          <a:r>
            <a:rPr lang="cs-CZ" dirty="0" smtClean="0"/>
            <a:t>Nastavení výšky střihu 20-65mm </a:t>
          </a:r>
          <a:endParaRPr lang="cs-CZ" dirty="0"/>
        </a:p>
      </dgm:t>
    </dgm:pt>
    <dgm:pt modelId="{2AA43AD6-7940-4DB7-8619-745C09C0D0C1}" type="parTrans" cxnId="{D4AAC410-8FAA-4685-852D-B0EA90C78C11}">
      <dgm:prSet/>
      <dgm:spPr/>
      <dgm:t>
        <a:bodyPr/>
        <a:lstStyle/>
        <a:p>
          <a:endParaRPr lang="cs-CZ"/>
        </a:p>
      </dgm:t>
    </dgm:pt>
    <dgm:pt modelId="{85DEAEC9-9DDB-476F-9D2C-92073B17A96C}" type="sibTrans" cxnId="{D4AAC410-8FAA-4685-852D-B0EA90C78C11}">
      <dgm:prSet/>
      <dgm:spPr/>
      <dgm:t>
        <a:bodyPr/>
        <a:lstStyle/>
        <a:p>
          <a:endParaRPr lang="cs-CZ"/>
        </a:p>
      </dgm:t>
    </dgm:pt>
    <dgm:pt modelId="{0538494A-E87E-4263-B80C-BE00E9A503FC}">
      <dgm:prSet/>
      <dgm:spPr/>
      <dgm:t>
        <a:bodyPr/>
        <a:lstStyle/>
        <a:p>
          <a:pPr rtl="0"/>
          <a:r>
            <a:rPr lang="cs-CZ" dirty="0" smtClean="0"/>
            <a:t>Koš 65 litrů - speciální látka </a:t>
          </a:r>
          <a:endParaRPr lang="cs-CZ" dirty="0"/>
        </a:p>
      </dgm:t>
    </dgm:pt>
    <dgm:pt modelId="{F45004A4-75E3-4825-8588-9E996778B091}" type="parTrans" cxnId="{A38E6BE4-7990-4184-9766-99678F1B2AD3}">
      <dgm:prSet/>
      <dgm:spPr/>
      <dgm:t>
        <a:bodyPr/>
        <a:lstStyle/>
        <a:p>
          <a:endParaRPr lang="cs-CZ"/>
        </a:p>
      </dgm:t>
    </dgm:pt>
    <dgm:pt modelId="{2DC2B374-03C6-499A-8053-0E8D10588503}" type="sibTrans" cxnId="{A38E6BE4-7990-4184-9766-99678F1B2AD3}">
      <dgm:prSet/>
      <dgm:spPr/>
      <dgm:t>
        <a:bodyPr/>
        <a:lstStyle/>
        <a:p>
          <a:endParaRPr lang="cs-CZ"/>
        </a:p>
      </dgm:t>
    </dgm:pt>
    <dgm:pt modelId="{0B5B7B00-6B0A-46F8-B746-F42869AAF324}">
      <dgm:prSet/>
      <dgm:spPr/>
      <dgm:t>
        <a:bodyPr/>
        <a:lstStyle/>
        <a:p>
          <a:pPr rtl="0"/>
          <a:r>
            <a:rPr lang="cs-CZ" dirty="0" smtClean="0"/>
            <a:t>Hmotnost 23 kg </a:t>
          </a:r>
          <a:endParaRPr lang="cs-CZ" dirty="0"/>
        </a:p>
      </dgm:t>
    </dgm:pt>
    <dgm:pt modelId="{8D2CE472-55B6-40B6-A032-F9C397318AA5}" type="parTrans" cxnId="{4F9E8C74-A065-4FBA-9158-EA2EA13EAA15}">
      <dgm:prSet/>
      <dgm:spPr/>
      <dgm:t>
        <a:bodyPr/>
        <a:lstStyle/>
        <a:p>
          <a:endParaRPr lang="cs-CZ"/>
        </a:p>
      </dgm:t>
    </dgm:pt>
    <dgm:pt modelId="{7CD9CCA3-5171-42A0-B65B-B9707FA2DF8D}" type="sibTrans" cxnId="{4F9E8C74-A065-4FBA-9158-EA2EA13EAA15}">
      <dgm:prSet/>
      <dgm:spPr/>
      <dgm:t>
        <a:bodyPr/>
        <a:lstStyle/>
        <a:p>
          <a:endParaRPr lang="cs-CZ"/>
        </a:p>
      </dgm:t>
    </dgm:pt>
    <dgm:pt modelId="{F6B67DB3-9314-4619-A6E9-EB91AC62487D}">
      <dgm:prSet/>
      <dgm:spPr/>
      <dgm:t>
        <a:bodyPr/>
        <a:lstStyle/>
        <a:p>
          <a:pPr rtl="0"/>
          <a:r>
            <a:rPr lang="cs-CZ" dirty="0" smtClean="0"/>
            <a:t>Možnost mulčování </a:t>
          </a:r>
          <a:endParaRPr lang="cs-CZ" dirty="0"/>
        </a:p>
      </dgm:t>
    </dgm:pt>
    <dgm:pt modelId="{73AF965C-0109-4C21-883D-B061C00531F3}" type="parTrans" cxnId="{A5611A20-C420-4D2E-97B2-6FB4456053E5}">
      <dgm:prSet/>
      <dgm:spPr/>
      <dgm:t>
        <a:bodyPr/>
        <a:lstStyle/>
        <a:p>
          <a:endParaRPr lang="cs-CZ"/>
        </a:p>
      </dgm:t>
    </dgm:pt>
    <dgm:pt modelId="{97319330-4638-43B8-B061-8E3E1A773018}" type="sibTrans" cxnId="{A5611A20-C420-4D2E-97B2-6FB4456053E5}">
      <dgm:prSet/>
      <dgm:spPr/>
      <dgm:t>
        <a:bodyPr/>
        <a:lstStyle/>
        <a:p>
          <a:endParaRPr lang="cs-CZ"/>
        </a:p>
      </dgm:t>
    </dgm:pt>
    <dgm:pt modelId="{7DE07A81-BF07-4F7D-B5D5-9765C786D830}" type="pres">
      <dgm:prSet presAssocID="{B7AC1911-858B-466E-BD04-F4B3EE9FCD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6F7EC70-E1E2-4213-963B-3EEA5EF0DD53}" type="pres">
      <dgm:prSet presAssocID="{7AAA7B8F-3080-4D4A-972C-8620AAC5F790}" presName="linNode" presStyleCnt="0"/>
      <dgm:spPr/>
    </dgm:pt>
    <dgm:pt modelId="{016BB4A8-4D40-4854-AA64-E11F9E3601CC}" type="pres">
      <dgm:prSet presAssocID="{7AAA7B8F-3080-4D4A-972C-8620AAC5F790}" presName="parentText" presStyleLbl="node1" presStyleIdx="0" presStyleCnt="9" custScaleX="114605" custScaleY="2000000" custLinFactNeighborX="-88301" custLinFactNeighborY="-26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4E6899-5C9A-4648-864B-47F4340B41D8}" type="pres">
      <dgm:prSet presAssocID="{A938F654-0355-42E1-B08B-36C5643FDD00}" presName="sp" presStyleCnt="0"/>
      <dgm:spPr/>
    </dgm:pt>
    <dgm:pt modelId="{642ABDD6-10BC-4AC6-9E2E-6CBD83D1552E}" type="pres">
      <dgm:prSet presAssocID="{59E2730E-7241-420C-84A2-00B25D727FF3}" presName="linNode" presStyleCnt="0"/>
      <dgm:spPr/>
    </dgm:pt>
    <dgm:pt modelId="{4CC5D067-0137-4799-BCC9-B272F658E9C0}" type="pres">
      <dgm:prSet presAssocID="{59E2730E-7241-420C-84A2-00B25D727FF3}" presName="parentText" presStyleLbl="node1" presStyleIdx="1" presStyleCnt="9" custScaleX="114605" custScaleY="2000000" custLinFactY="-1000000" custLinFactNeighborX="81171" custLinFactNeighborY="-101199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40F605-DC6A-40DE-AC95-2BF731D434F8}" type="pres">
      <dgm:prSet presAssocID="{0C2107E9-600C-4589-8A54-710495FE0DFB}" presName="sp" presStyleCnt="0"/>
      <dgm:spPr/>
    </dgm:pt>
    <dgm:pt modelId="{41617E1A-6198-4ED7-A738-30A2DEC66A49}" type="pres">
      <dgm:prSet presAssocID="{AE6ECE9D-1DA1-4E97-A92F-AEEC0DD674A0}" presName="linNode" presStyleCnt="0"/>
      <dgm:spPr/>
    </dgm:pt>
    <dgm:pt modelId="{2CE5F9A3-CF3F-4602-9054-6EB7992A58BB}" type="pres">
      <dgm:prSet presAssocID="{AE6ECE9D-1DA1-4E97-A92F-AEEC0DD674A0}" presName="parentText" presStyleLbl="node1" presStyleIdx="2" presStyleCnt="9" custScaleX="114605" custScaleY="2000000" custLinFactNeighborX="-88301" custLinFactNeighborY="-3111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54CF9C-5601-460B-AC8D-31522F2234D2}" type="pres">
      <dgm:prSet presAssocID="{16B5151E-A504-4CF3-BE1A-28F5077F8E23}" presName="sp" presStyleCnt="0"/>
      <dgm:spPr/>
    </dgm:pt>
    <dgm:pt modelId="{E95C6E9B-1F45-48DE-9B34-68330293A325}" type="pres">
      <dgm:prSet presAssocID="{1D7C9AC9-F159-4C6C-B57B-BDEA40115942}" presName="linNode" presStyleCnt="0"/>
      <dgm:spPr/>
    </dgm:pt>
    <dgm:pt modelId="{7C502F73-80F1-46DB-A60B-0AE31B9E46D5}" type="pres">
      <dgm:prSet presAssocID="{1D7C9AC9-F159-4C6C-B57B-BDEA40115942}" presName="parentText" presStyleLbl="node1" presStyleIdx="3" presStyleCnt="9" custScaleX="114605" custScaleY="2000000" custLinFactY="-1000000" custLinFactNeighborX="81171" custLinFactNeighborY="-104284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8EFC7A-29A9-47DD-891A-C678C73A98B9}" type="pres">
      <dgm:prSet presAssocID="{C621F60C-DEF1-4A37-9275-629785613F8E}" presName="sp" presStyleCnt="0"/>
      <dgm:spPr/>
    </dgm:pt>
    <dgm:pt modelId="{B4CE3840-A48D-433D-8B4F-4E2F6C8C4ACC}" type="pres">
      <dgm:prSet presAssocID="{71BEB55B-DCCD-4E14-88AC-E6A248896B28}" presName="linNode" presStyleCnt="0"/>
      <dgm:spPr/>
    </dgm:pt>
    <dgm:pt modelId="{217535C3-DA75-44CD-89AB-B0B4B09107FB}" type="pres">
      <dgm:prSet presAssocID="{71BEB55B-DCCD-4E14-88AC-E6A248896B28}" presName="parentText" presStyleLbl="node1" presStyleIdx="4" presStyleCnt="9" custScaleX="114605" custScaleY="2000000" custLinFactNeighborX="-88301" custLinFactNeighborY="-4917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E3C73E-E4C0-4139-A5C6-45258F8823EF}" type="pres">
      <dgm:prSet presAssocID="{9E4A907E-CE3F-4CC6-A1BA-9B045756C4AF}" presName="sp" presStyleCnt="0"/>
      <dgm:spPr/>
    </dgm:pt>
    <dgm:pt modelId="{79F0050D-A5F1-44A9-96B8-D954EC6C67DB}" type="pres">
      <dgm:prSet presAssocID="{A4D7F2AA-645A-4187-8628-B52967678489}" presName="linNode" presStyleCnt="0"/>
      <dgm:spPr/>
    </dgm:pt>
    <dgm:pt modelId="{E20B4C7B-9096-4C7F-8EFF-DCE9DA382309}" type="pres">
      <dgm:prSet presAssocID="{A4D7F2AA-645A-4187-8628-B52967678489}" presName="parentText" presStyleLbl="node1" presStyleIdx="5" presStyleCnt="9" custScaleX="114605" custScaleY="2000000" custLinFactY="-1000000" custLinFactNeighborX="81171" custLinFactNeighborY="-106090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F743D2-D45E-4A03-8C32-128AD9A79FCA}" type="pres">
      <dgm:prSet presAssocID="{85DEAEC9-9DDB-476F-9D2C-92073B17A96C}" presName="sp" presStyleCnt="0"/>
      <dgm:spPr/>
    </dgm:pt>
    <dgm:pt modelId="{4A0F45DB-AFE3-4898-AC07-31B593B040CC}" type="pres">
      <dgm:prSet presAssocID="{0538494A-E87E-4263-B80C-BE00E9A503FC}" presName="linNode" presStyleCnt="0"/>
      <dgm:spPr/>
    </dgm:pt>
    <dgm:pt modelId="{6134B6C6-6E2E-4FAE-BB70-BBC2C2EF61BA}" type="pres">
      <dgm:prSet presAssocID="{0538494A-E87E-4263-B80C-BE00E9A503FC}" presName="parentText" presStyleLbl="node1" presStyleIdx="6" presStyleCnt="9" custScaleX="114605" custScaleY="2000000" custLinFactNeighborX="-88301" custLinFactNeighborY="-6722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D7881A-DAC9-4E42-8BA9-712440A5DDDD}" type="pres">
      <dgm:prSet presAssocID="{2DC2B374-03C6-499A-8053-0E8D10588503}" presName="sp" presStyleCnt="0"/>
      <dgm:spPr/>
    </dgm:pt>
    <dgm:pt modelId="{38877056-3CD1-4D17-9AF9-54CDAE97BBDC}" type="pres">
      <dgm:prSet presAssocID="{0B5B7B00-6B0A-46F8-B746-F42869AAF324}" presName="linNode" presStyleCnt="0"/>
      <dgm:spPr/>
    </dgm:pt>
    <dgm:pt modelId="{1B47854D-593C-4941-A1D9-01E5516EF8D1}" type="pres">
      <dgm:prSet presAssocID="{0B5B7B00-6B0A-46F8-B746-F42869AAF324}" presName="parentText" presStyleLbl="node1" presStyleIdx="7" presStyleCnt="9" custScaleX="114605" custScaleY="2000000" custLinFactY="-1000000" custLinFactNeighborX="81171" custLinFactNeighborY="-107896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BE5C5F-147D-4BE5-8F3F-DE62140B249B}" type="pres">
      <dgm:prSet presAssocID="{7CD9CCA3-5171-42A0-B65B-B9707FA2DF8D}" presName="sp" presStyleCnt="0"/>
      <dgm:spPr/>
    </dgm:pt>
    <dgm:pt modelId="{80C41DAF-0525-4A33-B9A0-84E1CB09D6C9}" type="pres">
      <dgm:prSet presAssocID="{F6B67DB3-9314-4619-A6E9-EB91AC62487D}" presName="linNode" presStyleCnt="0"/>
      <dgm:spPr/>
    </dgm:pt>
    <dgm:pt modelId="{40FCFB2B-829C-4954-8B92-EECFA28635B5}" type="pres">
      <dgm:prSet presAssocID="{F6B67DB3-9314-4619-A6E9-EB91AC62487D}" presName="parentText" presStyleLbl="node1" presStyleIdx="8" presStyleCnt="9" custScaleX="114605" custScaleY="2000000" custLinFactY="-400000" custLinFactNeighborX="18" custLinFactNeighborY="-45495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FBF91D8-B66F-48D6-A69F-8E2FF846EDE3}" type="presOf" srcId="{0B5B7B00-6B0A-46F8-B746-F42869AAF324}" destId="{1B47854D-593C-4941-A1D9-01E5516EF8D1}" srcOrd="0" destOrd="0" presId="urn:microsoft.com/office/officeart/2005/8/layout/vList5"/>
    <dgm:cxn modelId="{D4AAC410-8FAA-4685-852D-B0EA90C78C11}" srcId="{B7AC1911-858B-466E-BD04-F4B3EE9FCD68}" destId="{A4D7F2AA-645A-4187-8628-B52967678489}" srcOrd="5" destOrd="0" parTransId="{2AA43AD6-7940-4DB7-8619-745C09C0D0C1}" sibTransId="{85DEAEC9-9DDB-476F-9D2C-92073B17A96C}"/>
    <dgm:cxn modelId="{46E422FE-D534-4730-9DEC-4D2192712E66}" type="presOf" srcId="{A4D7F2AA-645A-4187-8628-B52967678489}" destId="{E20B4C7B-9096-4C7F-8EFF-DCE9DA382309}" srcOrd="0" destOrd="0" presId="urn:microsoft.com/office/officeart/2005/8/layout/vList5"/>
    <dgm:cxn modelId="{00E95A75-BC71-4C71-AB65-020B5B4DB7FA}" type="presOf" srcId="{7AAA7B8F-3080-4D4A-972C-8620AAC5F790}" destId="{016BB4A8-4D40-4854-AA64-E11F9E3601CC}" srcOrd="0" destOrd="0" presId="urn:microsoft.com/office/officeart/2005/8/layout/vList5"/>
    <dgm:cxn modelId="{7481080E-3FE2-4185-9A0C-00D494418783}" type="presOf" srcId="{B7AC1911-858B-466E-BD04-F4B3EE9FCD68}" destId="{7DE07A81-BF07-4F7D-B5D5-9765C786D830}" srcOrd="0" destOrd="0" presId="urn:microsoft.com/office/officeart/2005/8/layout/vList5"/>
    <dgm:cxn modelId="{8F5067C2-76FA-41E5-944E-4FACF117C5F4}" srcId="{B7AC1911-858B-466E-BD04-F4B3EE9FCD68}" destId="{7AAA7B8F-3080-4D4A-972C-8620AAC5F790}" srcOrd="0" destOrd="0" parTransId="{BAF003E5-4922-46F0-AF0A-BF09DB834B59}" sibTransId="{A938F654-0355-42E1-B08B-36C5643FDD00}"/>
    <dgm:cxn modelId="{4F9E8C74-A065-4FBA-9158-EA2EA13EAA15}" srcId="{B7AC1911-858B-466E-BD04-F4B3EE9FCD68}" destId="{0B5B7B00-6B0A-46F8-B746-F42869AAF324}" srcOrd="7" destOrd="0" parTransId="{8D2CE472-55B6-40B6-A032-F9C397318AA5}" sibTransId="{7CD9CCA3-5171-42A0-B65B-B9707FA2DF8D}"/>
    <dgm:cxn modelId="{1F7152C0-87BC-445A-B208-1A494F4DDF71}" srcId="{B7AC1911-858B-466E-BD04-F4B3EE9FCD68}" destId="{AE6ECE9D-1DA1-4E97-A92F-AEEC0DD674A0}" srcOrd="2" destOrd="0" parTransId="{319BF031-D6AE-417D-8D9C-94BB33AE57D1}" sibTransId="{16B5151E-A504-4CF3-BE1A-28F5077F8E23}"/>
    <dgm:cxn modelId="{A38E6BE4-7990-4184-9766-99678F1B2AD3}" srcId="{B7AC1911-858B-466E-BD04-F4B3EE9FCD68}" destId="{0538494A-E87E-4263-B80C-BE00E9A503FC}" srcOrd="6" destOrd="0" parTransId="{F45004A4-75E3-4825-8588-9E996778B091}" sibTransId="{2DC2B374-03C6-499A-8053-0E8D10588503}"/>
    <dgm:cxn modelId="{407FF1AE-DD82-4500-8C22-A6BD82C74469}" type="presOf" srcId="{0538494A-E87E-4263-B80C-BE00E9A503FC}" destId="{6134B6C6-6E2E-4FAE-BB70-BBC2C2EF61BA}" srcOrd="0" destOrd="0" presId="urn:microsoft.com/office/officeart/2005/8/layout/vList5"/>
    <dgm:cxn modelId="{B5E38C6C-8A34-486D-8D93-DC141AF7D9F2}" srcId="{B7AC1911-858B-466E-BD04-F4B3EE9FCD68}" destId="{71BEB55B-DCCD-4E14-88AC-E6A248896B28}" srcOrd="4" destOrd="0" parTransId="{29498D1E-6450-455F-A458-45C62589237E}" sibTransId="{9E4A907E-CE3F-4CC6-A1BA-9B045756C4AF}"/>
    <dgm:cxn modelId="{2F1B523A-35E7-4BC3-92E2-04822972009F}" srcId="{B7AC1911-858B-466E-BD04-F4B3EE9FCD68}" destId="{59E2730E-7241-420C-84A2-00B25D727FF3}" srcOrd="1" destOrd="0" parTransId="{02635F0A-7A6D-402E-8DD9-84D50D724B38}" sibTransId="{0C2107E9-600C-4589-8A54-710495FE0DFB}"/>
    <dgm:cxn modelId="{AE78E5C4-1C74-420E-9F7F-3C73D39B3D42}" type="presOf" srcId="{F6B67DB3-9314-4619-A6E9-EB91AC62487D}" destId="{40FCFB2B-829C-4954-8B92-EECFA28635B5}" srcOrd="0" destOrd="0" presId="urn:microsoft.com/office/officeart/2005/8/layout/vList5"/>
    <dgm:cxn modelId="{5E382407-CA66-41A6-B372-47CF94E5AFD3}" type="presOf" srcId="{AE6ECE9D-1DA1-4E97-A92F-AEEC0DD674A0}" destId="{2CE5F9A3-CF3F-4602-9054-6EB7992A58BB}" srcOrd="0" destOrd="0" presId="urn:microsoft.com/office/officeart/2005/8/layout/vList5"/>
    <dgm:cxn modelId="{2AA902C8-96A7-479D-A979-9F3AFDC85BBF}" type="presOf" srcId="{1D7C9AC9-F159-4C6C-B57B-BDEA40115942}" destId="{7C502F73-80F1-46DB-A60B-0AE31B9E46D5}" srcOrd="0" destOrd="0" presId="urn:microsoft.com/office/officeart/2005/8/layout/vList5"/>
    <dgm:cxn modelId="{A5611A20-C420-4D2E-97B2-6FB4456053E5}" srcId="{B7AC1911-858B-466E-BD04-F4B3EE9FCD68}" destId="{F6B67DB3-9314-4619-A6E9-EB91AC62487D}" srcOrd="8" destOrd="0" parTransId="{73AF965C-0109-4C21-883D-B061C00531F3}" sibTransId="{97319330-4638-43B8-B061-8E3E1A773018}"/>
    <dgm:cxn modelId="{0DE68653-C3ED-4A1D-A5AB-6F7A5964C75D}" type="presOf" srcId="{59E2730E-7241-420C-84A2-00B25D727FF3}" destId="{4CC5D067-0137-4799-BCC9-B272F658E9C0}" srcOrd="0" destOrd="0" presId="urn:microsoft.com/office/officeart/2005/8/layout/vList5"/>
    <dgm:cxn modelId="{73DFB169-3B14-4279-910F-CDD46E79071B}" type="presOf" srcId="{71BEB55B-DCCD-4E14-88AC-E6A248896B28}" destId="{217535C3-DA75-44CD-89AB-B0B4B09107FB}" srcOrd="0" destOrd="0" presId="urn:microsoft.com/office/officeart/2005/8/layout/vList5"/>
    <dgm:cxn modelId="{D729645B-6573-403F-8D66-7CC02D670F26}" srcId="{B7AC1911-858B-466E-BD04-F4B3EE9FCD68}" destId="{1D7C9AC9-F159-4C6C-B57B-BDEA40115942}" srcOrd="3" destOrd="0" parTransId="{A098280B-9BE5-4F5A-B9E6-8392D503F73E}" sibTransId="{C621F60C-DEF1-4A37-9275-629785613F8E}"/>
    <dgm:cxn modelId="{7738B734-8347-451E-BB70-B2FEC1E31A35}" type="presParOf" srcId="{7DE07A81-BF07-4F7D-B5D5-9765C786D830}" destId="{16F7EC70-E1E2-4213-963B-3EEA5EF0DD53}" srcOrd="0" destOrd="0" presId="urn:microsoft.com/office/officeart/2005/8/layout/vList5"/>
    <dgm:cxn modelId="{B66074D9-96CA-4559-A1D5-9C0583186C48}" type="presParOf" srcId="{16F7EC70-E1E2-4213-963B-3EEA5EF0DD53}" destId="{016BB4A8-4D40-4854-AA64-E11F9E3601CC}" srcOrd="0" destOrd="0" presId="urn:microsoft.com/office/officeart/2005/8/layout/vList5"/>
    <dgm:cxn modelId="{024E9EAB-7869-435E-A7FD-9A018C1F810A}" type="presParOf" srcId="{7DE07A81-BF07-4F7D-B5D5-9765C786D830}" destId="{1B4E6899-5C9A-4648-864B-47F4340B41D8}" srcOrd="1" destOrd="0" presId="urn:microsoft.com/office/officeart/2005/8/layout/vList5"/>
    <dgm:cxn modelId="{7BB83506-D4FB-4282-BDE5-22E00CB5D641}" type="presParOf" srcId="{7DE07A81-BF07-4F7D-B5D5-9765C786D830}" destId="{642ABDD6-10BC-4AC6-9E2E-6CBD83D1552E}" srcOrd="2" destOrd="0" presId="urn:microsoft.com/office/officeart/2005/8/layout/vList5"/>
    <dgm:cxn modelId="{61190160-7106-482C-B2C2-ED96A0645EF0}" type="presParOf" srcId="{642ABDD6-10BC-4AC6-9E2E-6CBD83D1552E}" destId="{4CC5D067-0137-4799-BCC9-B272F658E9C0}" srcOrd="0" destOrd="0" presId="urn:microsoft.com/office/officeart/2005/8/layout/vList5"/>
    <dgm:cxn modelId="{A53532F5-5DF5-458B-AA71-F0978E7AE148}" type="presParOf" srcId="{7DE07A81-BF07-4F7D-B5D5-9765C786D830}" destId="{5040F605-DC6A-40DE-AC95-2BF731D434F8}" srcOrd="3" destOrd="0" presId="urn:microsoft.com/office/officeart/2005/8/layout/vList5"/>
    <dgm:cxn modelId="{CEAD2A2C-37D2-4FF6-89DC-58E71A01CC36}" type="presParOf" srcId="{7DE07A81-BF07-4F7D-B5D5-9765C786D830}" destId="{41617E1A-6198-4ED7-A738-30A2DEC66A49}" srcOrd="4" destOrd="0" presId="urn:microsoft.com/office/officeart/2005/8/layout/vList5"/>
    <dgm:cxn modelId="{3BB7E06D-60BB-4453-BE58-3659BE97E2BA}" type="presParOf" srcId="{41617E1A-6198-4ED7-A738-30A2DEC66A49}" destId="{2CE5F9A3-CF3F-4602-9054-6EB7992A58BB}" srcOrd="0" destOrd="0" presId="urn:microsoft.com/office/officeart/2005/8/layout/vList5"/>
    <dgm:cxn modelId="{787BF7C3-F5F9-45FA-8E20-42CB8FA149DF}" type="presParOf" srcId="{7DE07A81-BF07-4F7D-B5D5-9765C786D830}" destId="{A154CF9C-5601-460B-AC8D-31522F2234D2}" srcOrd="5" destOrd="0" presId="urn:microsoft.com/office/officeart/2005/8/layout/vList5"/>
    <dgm:cxn modelId="{906C449F-3AD8-4756-A62A-63107D5C51BA}" type="presParOf" srcId="{7DE07A81-BF07-4F7D-B5D5-9765C786D830}" destId="{E95C6E9B-1F45-48DE-9B34-68330293A325}" srcOrd="6" destOrd="0" presId="urn:microsoft.com/office/officeart/2005/8/layout/vList5"/>
    <dgm:cxn modelId="{E3B1E41A-907D-4A1A-B87A-F8FEB0D7A515}" type="presParOf" srcId="{E95C6E9B-1F45-48DE-9B34-68330293A325}" destId="{7C502F73-80F1-46DB-A60B-0AE31B9E46D5}" srcOrd="0" destOrd="0" presId="urn:microsoft.com/office/officeart/2005/8/layout/vList5"/>
    <dgm:cxn modelId="{F6102CA4-0648-4934-ADB7-F36147AE9B5E}" type="presParOf" srcId="{7DE07A81-BF07-4F7D-B5D5-9765C786D830}" destId="{408EFC7A-29A9-47DD-891A-C678C73A98B9}" srcOrd="7" destOrd="0" presId="urn:microsoft.com/office/officeart/2005/8/layout/vList5"/>
    <dgm:cxn modelId="{C126BE55-DF83-43E0-8619-04BA2DB09E35}" type="presParOf" srcId="{7DE07A81-BF07-4F7D-B5D5-9765C786D830}" destId="{B4CE3840-A48D-433D-8B4F-4E2F6C8C4ACC}" srcOrd="8" destOrd="0" presId="urn:microsoft.com/office/officeart/2005/8/layout/vList5"/>
    <dgm:cxn modelId="{AC596552-2D8C-40F6-A122-1A75941FECD9}" type="presParOf" srcId="{B4CE3840-A48D-433D-8B4F-4E2F6C8C4ACC}" destId="{217535C3-DA75-44CD-89AB-B0B4B09107FB}" srcOrd="0" destOrd="0" presId="urn:microsoft.com/office/officeart/2005/8/layout/vList5"/>
    <dgm:cxn modelId="{0521DFF8-1935-487E-800B-D2F826B25AC9}" type="presParOf" srcId="{7DE07A81-BF07-4F7D-B5D5-9765C786D830}" destId="{71E3C73E-E4C0-4139-A5C6-45258F8823EF}" srcOrd="9" destOrd="0" presId="urn:microsoft.com/office/officeart/2005/8/layout/vList5"/>
    <dgm:cxn modelId="{8447A55C-071C-4664-BE3B-EE5677AB4415}" type="presParOf" srcId="{7DE07A81-BF07-4F7D-B5D5-9765C786D830}" destId="{79F0050D-A5F1-44A9-96B8-D954EC6C67DB}" srcOrd="10" destOrd="0" presId="urn:microsoft.com/office/officeart/2005/8/layout/vList5"/>
    <dgm:cxn modelId="{06D7086D-EE84-4D17-A1D3-6191325DBA72}" type="presParOf" srcId="{79F0050D-A5F1-44A9-96B8-D954EC6C67DB}" destId="{E20B4C7B-9096-4C7F-8EFF-DCE9DA382309}" srcOrd="0" destOrd="0" presId="urn:microsoft.com/office/officeart/2005/8/layout/vList5"/>
    <dgm:cxn modelId="{8A4FA158-728C-47F7-A9C7-A5F274F952A6}" type="presParOf" srcId="{7DE07A81-BF07-4F7D-B5D5-9765C786D830}" destId="{37F743D2-D45E-4A03-8C32-128AD9A79FCA}" srcOrd="11" destOrd="0" presId="urn:microsoft.com/office/officeart/2005/8/layout/vList5"/>
    <dgm:cxn modelId="{2A62AA9E-DD8B-417D-823F-B3E6126F33DB}" type="presParOf" srcId="{7DE07A81-BF07-4F7D-B5D5-9765C786D830}" destId="{4A0F45DB-AFE3-4898-AC07-31B593B040CC}" srcOrd="12" destOrd="0" presId="urn:microsoft.com/office/officeart/2005/8/layout/vList5"/>
    <dgm:cxn modelId="{AD262672-90CF-4EC4-A0E4-F9491D6F29E8}" type="presParOf" srcId="{4A0F45DB-AFE3-4898-AC07-31B593B040CC}" destId="{6134B6C6-6E2E-4FAE-BB70-BBC2C2EF61BA}" srcOrd="0" destOrd="0" presId="urn:microsoft.com/office/officeart/2005/8/layout/vList5"/>
    <dgm:cxn modelId="{8CAADA3B-BE26-49F6-AA3A-E11AD31C0180}" type="presParOf" srcId="{7DE07A81-BF07-4F7D-B5D5-9765C786D830}" destId="{47D7881A-DAC9-4E42-8BA9-712440A5DDDD}" srcOrd="13" destOrd="0" presId="urn:microsoft.com/office/officeart/2005/8/layout/vList5"/>
    <dgm:cxn modelId="{4BB6A4F3-8626-46D7-A0E3-DE3CE1CC9208}" type="presParOf" srcId="{7DE07A81-BF07-4F7D-B5D5-9765C786D830}" destId="{38877056-3CD1-4D17-9AF9-54CDAE97BBDC}" srcOrd="14" destOrd="0" presId="urn:microsoft.com/office/officeart/2005/8/layout/vList5"/>
    <dgm:cxn modelId="{FDEA888E-C1E6-4F92-8986-3C11AF1D06ED}" type="presParOf" srcId="{38877056-3CD1-4D17-9AF9-54CDAE97BBDC}" destId="{1B47854D-593C-4941-A1D9-01E5516EF8D1}" srcOrd="0" destOrd="0" presId="urn:microsoft.com/office/officeart/2005/8/layout/vList5"/>
    <dgm:cxn modelId="{79E3DCD7-33AB-480F-8151-6B14D6C736E3}" type="presParOf" srcId="{7DE07A81-BF07-4F7D-B5D5-9765C786D830}" destId="{7ABE5C5F-147D-4BE5-8F3F-DE62140B249B}" srcOrd="15" destOrd="0" presId="urn:microsoft.com/office/officeart/2005/8/layout/vList5"/>
    <dgm:cxn modelId="{71D82928-B0CD-4BE4-85A8-982290FE7BD9}" type="presParOf" srcId="{7DE07A81-BF07-4F7D-B5D5-9765C786D830}" destId="{80C41DAF-0525-4A33-B9A0-84E1CB09D6C9}" srcOrd="16" destOrd="0" presId="urn:microsoft.com/office/officeart/2005/8/layout/vList5"/>
    <dgm:cxn modelId="{AA405EB0-9187-45CF-90B9-3A77F58BDACE}" type="presParOf" srcId="{80C41DAF-0525-4A33-B9A0-84E1CB09D6C9}" destId="{40FCFB2B-829C-4954-8B92-EECFA28635B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1C2979-B2AE-42E1-B6F3-E5B1A4BE49E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790B946-1693-4D67-80DA-59EFB0380E42}">
      <dgm:prSet/>
      <dgm:spPr/>
      <dgm:t>
        <a:bodyPr/>
        <a:lstStyle/>
        <a:p>
          <a:pPr rtl="0"/>
          <a:r>
            <a:rPr lang="cs-CZ" dirty="0" smtClean="0"/>
            <a:t>Záběr 52,5cm </a:t>
          </a:r>
          <a:endParaRPr lang="cs-CZ" dirty="0"/>
        </a:p>
      </dgm:t>
    </dgm:pt>
    <dgm:pt modelId="{14FF1DE4-CB2B-4A5F-AA2F-CC8681970919}" type="parTrans" cxnId="{1FEBF820-A948-47DB-984E-79BC6DEA4A3E}">
      <dgm:prSet/>
      <dgm:spPr/>
      <dgm:t>
        <a:bodyPr/>
        <a:lstStyle/>
        <a:p>
          <a:endParaRPr lang="cs-CZ"/>
        </a:p>
      </dgm:t>
    </dgm:pt>
    <dgm:pt modelId="{2C25870F-12C8-4CB4-B1CE-99F2EB316941}" type="sibTrans" cxnId="{1FEBF820-A948-47DB-984E-79BC6DEA4A3E}">
      <dgm:prSet/>
      <dgm:spPr/>
      <dgm:t>
        <a:bodyPr/>
        <a:lstStyle/>
        <a:p>
          <a:endParaRPr lang="cs-CZ"/>
        </a:p>
      </dgm:t>
    </dgm:pt>
    <dgm:pt modelId="{6A0AF5F5-D380-4476-ABAE-9C38DCCA0667}">
      <dgm:prSet/>
      <dgm:spPr/>
      <dgm:t>
        <a:bodyPr/>
        <a:lstStyle/>
        <a:p>
          <a:pPr rtl="0"/>
          <a:r>
            <a:rPr lang="cs-CZ" dirty="0" smtClean="0"/>
            <a:t>Motor </a:t>
          </a:r>
          <a:r>
            <a:rPr lang="cs-CZ" dirty="0" err="1" smtClean="0"/>
            <a:t>Briggs</a:t>
          </a:r>
          <a:r>
            <a:rPr lang="cs-CZ" dirty="0" smtClean="0"/>
            <a:t> &amp; </a:t>
          </a:r>
          <a:r>
            <a:rPr lang="cs-CZ" dirty="0" err="1" smtClean="0"/>
            <a:t>Stratton</a:t>
          </a:r>
          <a:r>
            <a:rPr lang="cs-CZ" dirty="0" smtClean="0"/>
            <a:t> </a:t>
          </a:r>
          <a:r>
            <a:rPr lang="cs-CZ" dirty="0" err="1" smtClean="0"/>
            <a:t>Quantum</a:t>
          </a:r>
          <a:r>
            <a:rPr lang="cs-CZ" dirty="0" smtClean="0"/>
            <a:t> </a:t>
          </a:r>
          <a:endParaRPr lang="cs-CZ" dirty="0"/>
        </a:p>
      </dgm:t>
    </dgm:pt>
    <dgm:pt modelId="{BAB86A6A-0EF2-444F-B0D1-328D40BE30D1}" type="parTrans" cxnId="{9DBD39C8-62F1-437A-A87E-DBE15789C26E}">
      <dgm:prSet/>
      <dgm:spPr/>
      <dgm:t>
        <a:bodyPr/>
        <a:lstStyle/>
        <a:p>
          <a:endParaRPr lang="cs-CZ"/>
        </a:p>
      </dgm:t>
    </dgm:pt>
    <dgm:pt modelId="{FC9617F8-EF3F-4080-9E17-047A30AC1FAF}" type="sibTrans" cxnId="{9DBD39C8-62F1-437A-A87E-DBE15789C26E}">
      <dgm:prSet/>
      <dgm:spPr/>
      <dgm:t>
        <a:bodyPr/>
        <a:lstStyle/>
        <a:p>
          <a:endParaRPr lang="cs-CZ"/>
        </a:p>
      </dgm:t>
    </dgm:pt>
    <dgm:pt modelId="{4F8F6A7E-3E74-4162-A1E0-F98DAD889027}">
      <dgm:prSet/>
      <dgm:spPr/>
      <dgm:t>
        <a:bodyPr/>
        <a:lstStyle/>
        <a:p>
          <a:pPr rtl="0"/>
          <a:r>
            <a:rPr lang="cs-CZ" dirty="0" smtClean="0"/>
            <a:t>Výkon a rozvod motoru 6HP - SV  </a:t>
          </a:r>
          <a:endParaRPr lang="cs-CZ" dirty="0"/>
        </a:p>
      </dgm:t>
    </dgm:pt>
    <dgm:pt modelId="{DC69EB04-2F59-4E7E-B855-2F0276438B5A}" type="parTrans" cxnId="{15EA659B-F548-4660-9446-BE51FA9FCF5A}">
      <dgm:prSet/>
      <dgm:spPr/>
      <dgm:t>
        <a:bodyPr/>
        <a:lstStyle/>
        <a:p>
          <a:endParaRPr lang="cs-CZ"/>
        </a:p>
      </dgm:t>
    </dgm:pt>
    <dgm:pt modelId="{42492E75-A02B-4EA6-95C7-7ADA57090550}" type="sibTrans" cxnId="{15EA659B-F548-4660-9446-BE51FA9FCF5A}">
      <dgm:prSet/>
      <dgm:spPr/>
      <dgm:t>
        <a:bodyPr/>
        <a:lstStyle/>
        <a:p>
          <a:endParaRPr lang="cs-CZ"/>
        </a:p>
      </dgm:t>
    </dgm:pt>
    <dgm:pt modelId="{04E3AF93-6F9B-4447-B2F6-A56CEB1B4D36}">
      <dgm:prSet/>
      <dgm:spPr/>
      <dgm:t>
        <a:bodyPr/>
        <a:lstStyle/>
        <a:p>
          <a:pPr rtl="0"/>
          <a:r>
            <a:rPr lang="cs-CZ" dirty="0" smtClean="0"/>
            <a:t>Kola v kuličkových ložiskách </a:t>
          </a:r>
          <a:endParaRPr lang="cs-CZ" dirty="0"/>
        </a:p>
      </dgm:t>
    </dgm:pt>
    <dgm:pt modelId="{262AABAC-2027-43EE-95F9-5594B43EEA0D}" type="parTrans" cxnId="{42EA63D9-58CB-4260-934A-9DB066D2444F}">
      <dgm:prSet/>
      <dgm:spPr/>
      <dgm:t>
        <a:bodyPr/>
        <a:lstStyle/>
        <a:p>
          <a:endParaRPr lang="cs-CZ"/>
        </a:p>
      </dgm:t>
    </dgm:pt>
    <dgm:pt modelId="{2EEFCB3E-6233-44CE-B73D-86CB4A86915A}" type="sibTrans" cxnId="{42EA63D9-58CB-4260-934A-9DB066D2444F}">
      <dgm:prSet/>
      <dgm:spPr/>
      <dgm:t>
        <a:bodyPr/>
        <a:lstStyle/>
        <a:p>
          <a:endParaRPr lang="cs-CZ"/>
        </a:p>
      </dgm:t>
    </dgm:pt>
    <dgm:pt modelId="{221A053E-BA9A-4F38-B9DE-58CD2409B421}">
      <dgm:prSet/>
      <dgm:spPr/>
      <dgm:t>
        <a:bodyPr/>
        <a:lstStyle/>
        <a:p>
          <a:pPr rtl="0"/>
          <a:r>
            <a:rPr lang="cs-CZ" dirty="0" smtClean="0"/>
            <a:t>Rozměr kol 180/200 mm, šíře 50mm </a:t>
          </a:r>
          <a:endParaRPr lang="cs-CZ" dirty="0"/>
        </a:p>
      </dgm:t>
    </dgm:pt>
    <dgm:pt modelId="{423A1E44-902D-4782-A9EB-F73011968529}" type="parTrans" cxnId="{A608209E-1458-4095-949E-687B0D3AA40B}">
      <dgm:prSet/>
      <dgm:spPr/>
      <dgm:t>
        <a:bodyPr/>
        <a:lstStyle/>
        <a:p>
          <a:endParaRPr lang="cs-CZ"/>
        </a:p>
      </dgm:t>
    </dgm:pt>
    <dgm:pt modelId="{5AFA9369-CA2C-4D7B-8726-AE2B2114E35C}" type="sibTrans" cxnId="{A608209E-1458-4095-949E-687B0D3AA40B}">
      <dgm:prSet/>
      <dgm:spPr/>
      <dgm:t>
        <a:bodyPr/>
        <a:lstStyle/>
        <a:p>
          <a:endParaRPr lang="cs-CZ"/>
        </a:p>
      </dgm:t>
    </dgm:pt>
    <dgm:pt modelId="{036CF306-2D24-4C20-B40F-BBB56ACD9F72}">
      <dgm:prSet/>
      <dgm:spPr/>
      <dgm:t>
        <a:bodyPr/>
        <a:lstStyle/>
        <a:p>
          <a:pPr rtl="0"/>
          <a:r>
            <a:rPr lang="cs-CZ" dirty="0" smtClean="0"/>
            <a:t>Nastavení výšky střihu centrální 20-65mm </a:t>
          </a:r>
          <a:endParaRPr lang="cs-CZ" dirty="0"/>
        </a:p>
      </dgm:t>
    </dgm:pt>
    <dgm:pt modelId="{2F0C43E3-AB7F-40D1-9CFF-94DA15F78E60}" type="parTrans" cxnId="{E6F05411-7CE6-4466-BFEB-3F00B1BA945A}">
      <dgm:prSet/>
      <dgm:spPr/>
      <dgm:t>
        <a:bodyPr/>
        <a:lstStyle/>
        <a:p>
          <a:endParaRPr lang="cs-CZ"/>
        </a:p>
      </dgm:t>
    </dgm:pt>
    <dgm:pt modelId="{EA00E777-035C-4D04-B121-BCF889331A38}" type="sibTrans" cxnId="{E6F05411-7CE6-4466-BFEB-3F00B1BA945A}">
      <dgm:prSet/>
      <dgm:spPr/>
      <dgm:t>
        <a:bodyPr/>
        <a:lstStyle/>
        <a:p>
          <a:endParaRPr lang="cs-CZ"/>
        </a:p>
      </dgm:t>
    </dgm:pt>
    <dgm:pt modelId="{4EBC611B-AC70-4B0F-AFCA-B9FD3CF32ED1}">
      <dgm:prSet/>
      <dgm:spPr/>
      <dgm:t>
        <a:bodyPr/>
        <a:lstStyle/>
        <a:p>
          <a:pPr rtl="0"/>
          <a:r>
            <a:rPr lang="cs-CZ" dirty="0" smtClean="0"/>
            <a:t>Koš 65 litrů - speciální látka </a:t>
          </a:r>
          <a:endParaRPr lang="cs-CZ" dirty="0"/>
        </a:p>
      </dgm:t>
    </dgm:pt>
    <dgm:pt modelId="{BA04648A-8732-4149-B2C0-36A98623C1C4}" type="parTrans" cxnId="{9DD162E5-09F0-45D2-99E3-5D634B25054C}">
      <dgm:prSet/>
      <dgm:spPr/>
      <dgm:t>
        <a:bodyPr/>
        <a:lstStyle/>
        <a:p>
          <a:endParaRPr lang="cs-CZ"/>
        </a:p>
      </dgm:t>
    </dgm:pt>
    <dgm:pt modelId="{CD8439DA-4435-4DAA-9845-C5530D6424A9}" type="sibTrans" cxnId="{9DD162E5-09F0-45D2-99E3-5D634B25054C}">
      <dgm:prSet/>
      <dgm:spPr/>
      <dgm:t>
        <a:bodyPr/>
        <a:lstStyle/>
        <a:p>
          <a:endParaRPr lang="cs-CZ"/>
        </a:p>
      </dgm:t>
    </dgm:pt>
    <dgm:pt modelId="{9B319DE5-1C02-4926-81D0-DD821069B158}">
      <dgm:prSet/>
      <dgm:spPr/>
      <dgm:t>
        <a:bodyPr/>
        <a:lstStyle/>
        <a:p>
          <a:pPr rtl="0"/>
          <a:r>
            <a:rPr lang="cs-CZ" dirty="0" smtClean="0"/>
            <a:t>Hmotnost 34,3 kg </a:t>
          </a:r>
          <a:endParaRPr lang="cs-CZ" dirty="0"/>
        </a:p>
      </dgm:t>
    </dgm:pt>
    <dgm:pt modelId="{3B558077-4461-4BE6-BF5B-816DF22E164D}" type="parTrans" cxnId="{64C93856-CA60-4709-B958-16A89525D314}">
      <dgm:prSet/>
      <dgm:spPr/>
      <dgm:t>
        <a:bodyPr/>
        <a:lstStyle/>
        <a:p>
          <a:endParaRPr lang="cs-CZ"/>
        </a:p>
      </dgm:t>
    </dgm:pt>
    <dgm:pt modelId="{F360394C-F2CC-4B31-89A8-44FF12C82B5F}" type="sibTrans" cxnId="{64C93856-CA60-4709-B958-16A89525D314}">
      <dgm:prSet/>
      <dgm:spPr/>
      <dgm:t>
        <a:bodyPr/>
        <a:lstStyle/>
        <a:p>
          <a:endParaRPr lang="cs-CZ"/>
        </a:p>
      </dgm:t>
    </dgm:pt>
    <dgm:pt modelId="{FE11A63E-BB77-4900-ACAD-74638B4AEB16}" type="pres">
      <dgm:prSet presAssocID="{621C2979-B2AE-42E1-B6F3-E5B1A4BE4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1755613-C473-4231-B219-37538CCC43E6}" type="pres">
      <dgm:prSet presAssocID="{A790B946-1693-4D67-80DA-59EFB0380E42}" presName="linNode" presStyleCnt="0"/>
      <dgm:spPr/>
    </dgm:pt>
    <dgm:pt modelId="{65ED3240-3A30-41E0-9DAC-53E9E311A1A5}" type="pres">
      <dgm:prSet presAssocID="{A790B946-1693-4D67-80DA-59EFB0380E42}" presName="parentText" presStyleLbl="node1" presStyleIdx="0" presStyleCnt="8" custScaleX="128470" custScaleY="2000000" custLinFactNeighborX="-88540" custLinFactNeighborY="567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02FD5B-8551-4123-8AA5-1DD205B3E90B}" type="pres">
      <dgm:prSet presAssocID="{2C25870F-12C8-4CB4-B1CE-99F2EB316941}" presName="sp" presStyleCnt="0"/>
      <dgm:spPr/>
    </dgm:pt>
    <dgm:pt modelId="{39C6C8BE-4087-4F40-A271-5EE1908C6624}" type="pres">
      <dgm:prSet presAssocID="{6A0AF5F5-D380-4476-ABAE-9C38DCCA0667}" presName="linNode" presStyleCnt="0"/>
      <dgm:spPr/>
    </dgm:pt>
    <dgm:pt modelId="{7E74EC75-A439-4262-AC7F-F9E394039E5A}" type="pres">
      <dgm:prSet presAssocID="{6A0AF5F5-D380-4476-ABAE-9C38DCCA0667}" presName="parentText" presStyleLbl="node1" presStyleIdx="1" presStyleCnt="8" custScaleX="128470" custScaleY="2000000" custLinFactY="-900000" custLinFactNeighborX="74039" custLinFactNeighborY="-9979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1B8680-C558-4565-B718-A616929531FC}" type="pres">
      <dgm:prSet presAssocID="{FC9617F8-EF3F-4080-9E17-047A30AC1FAF}" presName="sp" presStyleCnt="0"/>
      <dgm:spPr/>
    </dgm:pt>
    <dgm:pt modelId="{38DFCE08-592C-466A-B6F5-595792CB8923}" type="pres">
      <dgm:prSet presAssocID="{4F8F6A7E-3E74-4162-A1E0-F98DAD889027}" presName="linNode" presStyleCnt="0"/>
      <dgm:spPr/>
    </dgm:pt>
    <dgm:pt modelId="{463B996F-814F-4F3E-A418-9913690010D3}" type="pres">
      <dgm:prSet presAssocID="{4F8F6A7E-3E74-4162-A1E0-F98DAD889027}" presName="parentText" presStyleLbl="node1" presStyleIdx="2" presStyleCnt="8" custScaleX="128470" custScaleY="2000000" custLinFactNeighborX="-88540" custLinFactNeighborY="517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89023F-BBF5-4108-B527-C2E73BF94243}" type="pres">
      <dgm:prSet presAssocID="{42492E75-A02B-4EA6-95C7-7ADA57090550}" presName="sp" presStyleCnt="0"/>
      <dgm:spPr/>
    </dgm:pt>
    <dgm:pt modelId="{4758C0B4-7EE2-4A7B-A183-144A37D95CF7}" type="pres">
      <dgm:prSet presAssocID="{04E3AF93-6F9B-4447-B2F6-A56CEB1B4D36}" presName="linNode" presStyleCnt="0"/>
      <dgm:spPr/>
    </dgm:pt>
    <dgm:pt modelId="{11E6407E-08D9-4DDC-A829-99FADD630EFC}" type="pres">
      <dgm:prSet presAssocID="{04E3AF93-6F9B-4447-B2F6-A56CEB1B4D36}" presName="parentText" presStyleLbl="node1" presStyleIdx="3" presStyleCnt="8" custScaleX="128470" custScaleY="2000000" custLinFactY="-900000" custLinFactNeighborX="74039" custLinFactNeighborY="-99841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225C0D-297F-4E7F-8DEA-B67468004683}" type="pres">
      <dgm:prSet presAssocID="{2EEFCB3E-6233-44CE-B73D-86CB4A86915A}" presName="sp" presStyleCnt="0"/>
      <dgm:spPr/>
    </dgm:pt>
    <dgm:pt modelId="{1B7C090F-2C35-44BA-BB74-EB2ACFCF998B}" type="pres">
      <dgm:prSet presAssocID="{221A053E-BA9A-4F38-B9DE-58CD2409B421}" presName="linNode" presStyleCnt="0"/>
      <dgm:spPr/>
    </dgm:pt>
    <dgm:pt modelId="{1351D1BC-D139-45C0-B82D-C8D145F86677}" type="pres">
      <dgm:prSet presAssocID="{221A053E-BA9A-4F38-B9DE-58CD2409B421}" presName="parentText" presStyleLbl="node1" presStyleIdx="4" presStyleCnt="8" custScaleX="128470" custScaleY="2000000" custLinFactNeighborX="-88540" custLinFactNeighborY="466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A4E863-F7E3-4BF7-808C-92BA98E66D50}" type="pres">
      <dgm:prSet presAssocID="{5AFA9369-CA2C-4D7B-8726-AE2B2114E35C}" presName="sp" presStyleCnt="0"/>
      <dgm:spPr/>
    </dgm:pt>
    <dgm:pt modelId="{9112EDA7-60EB-41C7-8059-E094CE864F2F}" type="pres">
      <dgm:prSet presAssocID="{036CF306-2D24-4C20-B40F-BBB56ACD9F72}" presName="linNode" presStyleCnt="0"/>
      <dgm:spPr/>
    </dgm:pt>
    <dgm:pt modelId="{1F507D08-FAC8-43AF-BDED-64714253EB9B}" type="pres">
      <dgm:prSet presAssocID="{036CF306-2D24-4C20-B40F-BBB56ACD9F72}" presName="parentText" presStyleLbl="node1" presStyleIdx="5" presStyleCnt="8" custScaleX="128470" custScaleY="2000000" custLinFactY="-900000" custLinFactNeighborX="74039" custLinFactNeighborY="-99892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EC334C-688A-4845-AAEA-CB0359F5C625}" type="pres">
      <dgm:prSet presAssocID="{EA00E777-035C-4D04-B121-BCF889331A38}" presName="sp" presStyleCnt="0"/>
      <dgm:spPr/>
    </dgm:pt>
    <dgm:pt modelId="{635435DA-8899-4B8B-A825-A16DB3B3981C}" type="pres">
      <dgm:prSet presAssocID="{4EBC611B-AC70-4B0F-AFCA-B9FD3CF32ED1}" presName="linNode" presStyleCnt="0"/>
      <dgm:spPr/>
    </dgm:pt>
    <dgm:pt modelId="{DFAF635B-F6F9-4A5D-BF48-21D0691AF67C}" type="pres">
      <dgm:prSet presAssocID="{4EBC611B-AC70-4B0F-AFCA-B9FD3CF32ED1}" presName="parentText" presStyleLbl="node1" presStyleIdx="6" presStyleCnt="8" custScaleX="128470" custScaleY="2000000" custLinFactY="41120" custLinFactNeighborX="-7451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AFAA07-4C6C-48E7-90FF-178BC9EE8A01}" type="pres">
      <dgm:prSet presAssocID="{CD8439DA-4435-4DAA-9845-C5530D6424A9}" presName="sp" presStyleCnt="0"/>
      <dgm:spPr/>
    </dgm:pt>
    <dgm:pt modelId="{40E58E38-FA02-451C-8EC5-3CE788979B8C}" type="pres">
      <dgm:prSet presAssocID="{9B319DE5-1C02-4926-81D0-DD821069B158}" presName="linNode" presStyleCnt="0"/>
      <dgm:spPr/>
    </dgm:pt>
    <dgm:pt modelId="{DF02DEF6-C105-44A2-8FAB-5EEFE83A262A}" type="pres">
      <dgm:prSet presAssocID="{9B319DE5-1C02-4926-81D0-DD821069B158}" presName="parentText" presStyleLbl="node1" presStyleIdx="7" presStyleCnt="8" custScaleX="128470" custScaleY="2000000" custLinFactY="-900000" custLinFactNeighborX="74039" custLinFactNeighborY="-99943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4C93856-CA60-4709-B958-16A89525D314}" srcId="{621C2979-B2AE-42E1-B6F3-E5B1A4BE49EA}" destId="{9B319DE5-1C02-4926-81D0-DD821069B158}" srcOrd="7" destOrd="0" parTransId="{3B558077-4461-4BE6-BF5B-816DF22E164D}" sibTransId="{F360394C-F2CC-4B31-89A8-44FF12C82B5F}"/>
    <dgm:cxn modelId="{E6F05411-7CE6-4466-BFEB-3F00B1BA945A}" srcId="{621C2979-B2AE-42E1-B6F3-E5B1A4BE49EA}" destId="{036CF306-2D24-4C20-B40F-BBB56ACD9F72}" srcOrd="5" destOrd="0" parTransId="{2F0C43E3-AB7F-40D1-9CFF-94DA15F78E60}" sibTransId="{EA00E777-035C-4D04-B121-BCF889331A38}"/>
    <dgm:cxn modelId="{9DBD39C8-62F1-437A-A87E-DBE15789C26E}" srcId="{621C2979-B2AE-42E1-B6F3-E5B1A4BE49EA}" destId="{6A0AF5F5-D380-4476-ABAE-9C38DCCA0667}" srcOrd="1" destOrd="0" parTransId="{BAB86A6A-0EF2-444F-B0D1-328D40BE30D1}" sibTransId="{FC9617F8-EF3F-4080-9E17-047A30AC1FAF}"/>
    <dgm:cxn modelId="{07E4BBEC-C145-4C44-9009-5FF35F42AEBF}" type="presOf" srcId="{A790B946-1693-4D67-80DA-59EFB0380E42}" destId="{65ED3240-3A30-41E0-9DAC-53E9E311A1A5}" srcOrd="0" destOrd="0" presId="urn:microsoft.com/office/officeart/2005/8/layout/vList5"/>
    <dgm:cxn modelId="{BA8A3861-B58B-4461-A497-44B4D67CFDC2}" type="presOf" srcId="{9B319DE5-1C02-4926-81D0-DD821069B158}" destId="{DF02DEF6-C105-44A2-8FAB-5EEFE83A262A}" srcOrd="0" destOrd="0" presId="urn:microsoft.com/office/officeart/2005/8/layout/vList5"/>
    <dgm:cxn modelId="{15EA659B-F548-4660-9446-BE51FA9FCF5A}" srcId="{621C2979-B2AE-42E1-B6F3-E5B1A4BE49EA}" destId="{4F8F6A7E-3E74-4162-A1E0-F98DAD889027}" srcOrd="2" destOrd="0" parTransId="{DC69EB04-2F59-4E7E-B855-2F0276438B5A}" sibTransId="{42492E75-A02B-4EA6-95C7-7ADA57090550}"/>
    <dgm:cxn modelId="{B88B2AAF-366F-46ED-BC97-308CE099FA2B}" type="presOf" srcId="{6A0AF5F5-D380-4476-ABAE-9C38DCCA0667}" destId="{7E74EC75-A439-4262-AC7F-F9E394039E5A}" srcOrd="0" destOrd="0" presId="urn:microsoft.com/office/officeart/2005/8/layout/vList5"/>
    <dgm:cxn modelId="{DD429DF1-3D1A-45EB-9C12-C3BDEA4F8091}" type="presOf" srcId="{04E3AF93-6F9B-4447-B2F6-A56CEB1B4D36}" destId="{11E6407E-08D9-4DDC-A829-99FADD630EFC}" srcOrd="0" destOrd="0" presId="urn:microsoft.com/office/officeart/2005/8/layout/vList5"/>
    <dgm:cxn modelId="{9DD162E5-09F0-45D2-99E3-5D634B25054C}" srcId="{621C2979-B2AE-42E1-B6F3-E5B1A4BE49EA}" destId="{4EBC611B-AC70-4B0F-AFCA-B9FD3CF32ED1}" srcOrd="6" destOrd="0" parTransId="{BA04648A-8732-4149-B2C0-36A98623C1C4}" sibTransId="{CD8439DA-4435-4DAA-9845-C5530D6424A9}"/>
    <dgm:cxn modelId="{1FEBF820-A948-47DB-984E-79BC6DEA4A3E}" srcId="{621C2979-B2AE-42E1-B6F3-E5B1A4BE49EA}" destId="{A790B946-1693-4D67-80DA-59EFB0380E42}" srcOrd="0" destOrd="0" parTransId="{14FF1DE4-CB2B-4A5F-AA2F-CC8681970919}" sibTransId="{2C25870F-12C8-4CB4-B1CE-99F2EB316941}"/>
    <dgm:cxn modelId="{7FE621A2-43BC-4623-A866-7B82AA886F74}" type="presOf" srcId="{4F8F6A7E-3E74-4162-A1E0-F98DAD889027}" destId="{463B996F-814F-4F3E-A418-9913690010D3}" srcOrd="0" destOrd="0" presId="urn:microsoft.com/office/officeart/2005/8/layout/vList5"/>
    <dgm:cxn modelId="{A871C90E-058E-438D-8FBC-0B23FDFADDB3}" type="presOf" srcId="{621C2979-B2AE-42E1-B6F3-E5B1A4BE49EA}" destId="{FE11A63E-BB77-4900-ACAD-74638B4AEB16}" srcOrd="0" destOrd="0" presId="urn:microsoft.com/office/officeart/2005/8/layout/vList5"/>
    <dgm:cxn modelId="{D5679367-0A30-4E9F-B1FF-6721E174BCEF}" type="presOf" srcId="{4EBC611B-AC70-4B0F-AFCA-B9FD3CF32ED1}" destId="{DFAF635B-F6F9-4A5D-BF48-21D0691AF67C}" srcOrd="0" destOrd="0" presId="urn:microsoft.com/office/officeart/2005/8/layout/vList5"/>
    <dgm:cxn modelId="{61A07437-9B01-4D90-9CBE-6FE251043B5C}" type="presOf" srcId="{221A053E-BA9A-4F38-B9DE-58CD2409B421}" destId="{1351D1BC-D139-45C0-B82D-C8D145F86677}" srcOrd="0" destOrd="0" presId="urn:microsoft.com/office/officeart/2005/8/layout/vList5"/>
    <dgm:cxn modelId="{42EA63D9-58CB-4260-934A-9DB066D2444F}" srcId="{621C2979-B2AE-42E1-B6F3-E5B1A4BE49EA}" destId="{04E3AF93-6F9B-4447-B2F6-A56CEB1B4D36}" srcOrd="3" destOrd="0" parTransId="{262AABAC-2027-43EE-95F9-5594B43EEA0D}" sibTransId="{2EEFCB3E-6233-44CE-B73D-86CB4A86915A}"/>
    <dgm:cxn modelId="{A608209E-1458-4095-949E-687B0D3AA40B}" srcId="{621C2979-B2AE-42E1-B6F3-E5B1A4BE49EA}" destId="{221A053E-BA9A-4F38-B9DE-58CD2409B421}" srcOrd="4" destOrd="0" parTransId="{423A1E44-902D-4782-A9EB-F73011968529}" sibTransId="{5AFA9369-CA2C-4D7B-8726-AE2B2114E35C}"/>
    <dgm:cxn modelId="{1D849819-C81D-47EC-8312-D1C4A4B09352}" type="presOf" srcId="{036CF306-2D24-4C20-B40F-BBB56ACD9F72}" destId="{1F507D08-FAC8-43AF-BDED-64714253EB9B}" srcOrd="0" destOrd="0" presId="urn:microsoft.com/office/officeart/2005/8/layout/vList5"/>
    <dgm:cxn modelId="{39AA613A-5C6C-46B0-8E63-D31ACE8A2284}" type="presParOf" srcId="{FE11A63E-BB77-4900-ACAD-74638B4AEB16}" destId="{71755613-C473-4231-B219-37538CCC43E6}" srcOrd="0" destOrd="0" presId="urn:microsoft.com/office/officeart/2005/8/layout/vList5"/>
    <dgm:cxn modelId="{3FEE4AC7-F021-44E5-BF58-675318D65966}" type="presParOf" srcId="{71755613-C473-4231-B219-37538CCC43E6}" destId="{65ED3240-3A30-41E0-9DAC-53E9E311A1A5}" srcOrd="0" destOrd="0" presId="urn:microsoft.com/office/officeart/2005/8/layout/vList5"/>
    <dgm:cxn modelId="{B26C4812-39E3-404D-AA89-13219504E684}" type="presParOf" srcId="{FE11A63E-BB77-4900-ACAD-74638B4AEB16}" destId="{1702FD5B-8551-4123-8AA5-1DD205B3E90B}" srcOrd="1" destOrd="0" presId="urn:microsoft.com/office/officeart/2005/8/layout/vList5"/>
    <dgm:cxn modelId="{F955377D-C391-445E-95AB-C3C392621F92}" type="presParOf" srcId="{FE11A63E-BB77-4900-ACAD-74638B4AEB16}" destId="{39C6C8BE-4087-4F40-A271-5EE1908C6624}" srcOrd="2" destOrd="0" presId="urn:microsoft.com/office/officeart/2005/8/layout/vList5"/>
    <dgm:cxn modelId="{0247AC7B-F5F4-4C43-AC34-D4E690B62D3F}" type="presParOf" srcId="{39C6C8BE-4087-4F40-A271-5EE1908C6624}" destId="{7E74EC75-A439-4262-AC7F-F9E394039E5A}" srcOrd="0" destOrd="0" presId="urn:microsoft.com/office/officeart/2005/8/layout/vList5"/>
    <dgm:cxn modelId="{F727FB8B-C964-40C9-A9F3-18775059FC19}" type="presParOf" srcId="{FE11A63E-BB77-4900-ACAD-74638B4AEB16}" destId="{E61B8680-C558-4565-B718-A616929531FC}" srcOrd="3" destOrd="0" presId="urn:microsoft.com/office/officeart/2005/8/layout/vList5"/>
    <dgm:cxn modelId="{244D745A-9CBA-4977-902E-1001D27A12C2}" type="presParOf" srcId="{FE11A63E-BB77-4900-ACAD-74638B4AEB16}" destId="{38DFCE08-592C-466A-B6F5-595792CB8923}" srcOrd="4" destOrd="0" presId="urn:microsoft.com/office/officeart/2005/8/layout/vList5"/>
    <dgm:cxn modelId="{765728FF-4721-4F51-945C-860D392527DA}" type="presParOf" srcId="{38DFCE08-592C-466A-B6F5-595792CB8923}" destId="{463B996F-814F-4F3E-A418-9913690010D3}" srcOrd="0" destOrd="0" presId="urn:microsoft.com/office/officeart/2005/8/layout/vList5"/>
    <dgm:cxn modelId="{CF76DBD5-638C-40F7-A659-B147E463A373}" type="presParOf" srcId="{FE11A63E-BB77-4900-ACAD-74638B4AEB16}" destId="{AF89023F-BBF5-4108-B527-C2E73BF94243}" srcOrd="5" destOrd="0" presId="urn:microsoft.com/office/officeart/2005/8/layout/vList5"/>
    <dgm:cxn modelId="{8A128B64-09A0-413A-A6D8-6B739BD03A31}" type="presParOf" srcId="{FE11A63E-BB77-4900-ACAD-74638B4AEB16}" destId="{4758C0B4-7EE2-4A7B-A183-144A37D95CF7}" srcOrd="6" destOrd="0" presId="urn:microsoft.com/office/officeart/2005/8/layout/vList5"/>
    <dgm:cxn modelId="{10F95009-881C-4939-BC84-FC85B73467D1}" type="presParOf" srcId="{4758C0B4-7EE2-4A7B-A183-144A37D95CF7}" destId="{11E6407E-08D9-4DDC-A829-99FADD630EFC}" srcOrd="0" destOrd="0" presId="urn:microsoft.com/office/officeart/2005/8/layout/vList5"/>
    <dgm:cxn modelId="{331F0B5C-89DF-4C1E-A563-06EB5D982EE6}" type="presParOf" srcId="{FE11A63E-BB77-4900-ACAD-74638B4AEB16}" destId="{CC225C0D-297F-4E7F-8DEA-B67468004683}" srcOrd="7" destOrd="0" presId="urn:microsoft.com/office/officeart/2005/8/layout/vList5"/>
    <dgm:cxn modelId="{8812557B-049C-46B7-B7F3-09946332DBC2}" type="presParOf" srcId="{FE11A63E-BB77-4900-ACAD-74638B4AEB16}" destId="{1B7C090F-2C35-44BA-BB74-EB2ACFCF998B}" srcOrd="8" destOrd="0" presId="urn:microsoft.com/office/officeart/2005/8/layout/vList5"/>
    <dgm:cxn modelId="{0EDBAE3E-9050-4C7C-AF42-72080E13A80C}" type="presParOf" srcId="{1B7C090F-2C35-44BA-BB74-EB2ACFCF998B}" destId="{1351D1BC-D139-45C0-B82D-C8D145F86677}" srcOrd="0" destOrd="0" presId="urn:microsoft.com/office/officeart/2005/8/layout/vList5"/>
    <dgm:cxn modelId="{2C46BA6C-8555-4A8E-B189-7F8C68357448}" type="presParOf" srcId="{FE11A63E-BB77-4900-ACAD-74638B4AEB16}" destId="{83A4E863-F7E3-4BF7-808C-92BA98E66D50}" srcOrd="9" destOrd="0" presId="urn:microsoft.com/office/officeart/2005/8/layout/vList5"/>
    <dgm:cxn modelId="{F366671A-B3AE-41FF-B7EF-14FE2BE10DFC}" type="presParOf" srcId="{FE11A63E-BB77-4900-ACAD-74638B4AEB16}" destId="{9112EDA7-60EB-41C7-8059-E094CE864F2F}" srcOrd="10" destOrd="0" presId="urn:microsoft.com/office/officeart/2005/8/layout/vList5"/>
    <dgm:cxn modelId="{41C5E504-DDCF-491C-A098-5B7D532BFECE}" type="presParOf" srcId="{9112EDA7-60EB-41C7-8059-E094CE864F2F}" destId="{1F507D08-FAC8-43AF-BDED-64714253EB9B}" srcOrd="0" destOrd="0" presId="urn:microsoft.com/office/officeart/2005/8/layout/vList5"/>
    <dgm:cxn modelId="{C14C564D-8448-4798-BB26-6DD63587A3AF}" type="presParOf" srcId="{FE11A63E-BB77-4900-ACAD-74638B4AEB16}" destId="{F7EC334C-688A-4845-AAEA-CB0359F5C625}" srcOrd="11" destOrd="0" presId="urn:microsoft.com/office/officeart/2005/8/layout/vList5"/>
    <dgm:cxn modelId="{AD27DD24-DA7E-4593-8619-19E37ED329A4}" type="presParOf" srcId="{FE11A63E-BB77-4900-ACAD-74638B4AEB16}" destId="{635435DA-8899-4B8B-A825-A16DB3B3981C}" srcOrd="12" destOrd="0" presId="urn:microsoft.com/office/officeart/2005/8/layout/vList5"/>
    <dgm:cxn modelId="{6F18DC33-67BB-4EEB-8D9D-87C0DFEB55C5}" type="presParOf" srcId="{635435DA-8899-4B8B-A825-A16DB3B3981C}" destId="{DFAF635B-F6F9-4A5D-BF48-21D0691AF67C}" srcOrd="0" destOrd="0" presId="urn:microsoft.com/office/officeart/2005/8/layout/vList5"/>
    <dgm:cxn modelId="{D11A7B1B-CFA2-413F-BEF1-426109C8A364}" type="presParOf" srcId="{FE11A63E-BB77-4900-ACAD-74638B4AEB16}" destId="{74AFAA07-4C6C-48E7-90FF-178BC9EE8A01}" srcOrd="13" destOrd="0" presId="urn:microsoft.com/office/officeart/2005/8/layout/vList5"/>
    <dgm:cxn modelId="{4D976A4F-894B-47D7-8C65-F7E8393B9ACB}" type="presParOf" srcId="{FE11A63E-BB77-4900-ACAD-74638B4AEB16}" destId="{40E58E38-FA02-451C-8EC5-3CE788979B8C}" srcOrd="14" destOrd="0" presId="urn:microsoft.com/office/officeart/2005/8/layout/vList5"/>
    <dgm:cxn modelId="{6E28C9CF-E005-4B8C-AE61-43DB126B949B}" type="presParOf" srcId="{40E58E38-FA02-451C-8EC5-3CE788979B8C}" destId="{DF02DEF6-C105-44A2-8FAB-5EEFE83A26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23255D-08AD-4CBA-888F-4F52045F8E8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89EDD41E-EB83-40DF-9F0A-F8DF36FB7ECA}">
      <dgm:prSet/>
      <dgm:spPr/>
      <dgm:t>
        <a:bodyPr/>
        <a:lstStyle/>
        <a:p>
          <a:pPr rtl="0"/>
          <a:r>
            <a:rPr lang="cs-CZ" b="1" dirty="0" smtClean="0"/>
            <a:t>Podvozek ze slitiny hliníku</a:t>
          </a:r>
          <a:r>
            <a:rPr lang="cs-CZ" dirty="0" smtClean="0"/>
            <a:t> - odlévaný sběrací kanál a tvarování nože zaručují skvělý sběr trávy. Podvozek nekoroduje.</a:t>
          </a:r>
          <a:endParaRPr lang="cs-CZ" dirty="0"/>
        </a:p>
      </dgm:t>
    </dgm:pt>
    <dgm:pt modelId="{F059902A-8A06-4800-80A5-035198799ADB}" type="parTrans" cxnId="{8E11CE79-DA9F-4126-B395-4B01A66973E2}">
      <dgm:prSet/>
      <dgm:spPr/>
      <dgm:t>
        <a:bodyPr/>
        <a:lstStyle/>
        <a:p>
          <a:endParaRPr lang="cs-CZ"/>
        </a:p>
      </dgm:t>
    </dgm:pt>
    <dgm:pt modelId="{1E946E54-DE26-407F-8BA1-67B061DD9076}" type="sibTrans" cxnId="{8E11CE79-DA9F-4126-B395-4B01A66973E2}">
      <dgm:prSet/>
      <dgm:spPr/>
      <dgm:t>
        <a:bodyPr/>
        <a:lstStyle/>
        <a:p>
          <a:endParaRPr lang="cs-CZ"/>
        </a:p>
      </dgm:t>
    </dgm:pt>
    <dgm:pt modelId="{EAD50AA0-F34F-4E86-879B-ED71E2F0F453}" type="pres">
      <dgm:prSet presAssocID="{1A23255D-08AD-4CBA-888F-4F52045F8E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D3DF842-0B06-4C62-819F-C84B44963BA2}" type="pres">
      <dgm:prSet presAssocID="{89EDD41E-EB83-40DF-9F0A-F8DF36FB7ECA}" presName="linNode" presStyleCnt="0"/>
      <dgm:spPr/>
    </dgm:pt>
    <dgm:pt modelId="{53F0BC89-E9DD-48D5-927F-74590FBCA5E8}" type="pres">
      <dgm:prSet presAssocID="{89EDD41E-EB83-40DF-9F0A-F8DF36FB7ECA}" presName="parentText" presStyleLbl="node1" presStyleIdx="0" presStyleCnt="1" custScaleX="27221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E11CE79-DA9F-4126-B395-4B01A66973E2}" srcId="{1A23255D-08AD-4CBA-888F-4F52045F8E86}" destId="{89EDD41E-EB83-40DF-9F0A-F8DF36FB7ECA}" srcOrd="0" destOrd="0" parTransId="{F059902A-8A06-4800-80A5-035198799ADB}" sibTransId="{1E946E54-DE26-407F-8BA1-67B061DD9076}"/>
    <dgm:cxn modelId="{B50763DE-7D0B-4BA5-8845-8FCC9285A5C3}" type="presOf" srcId="{1A23255D-08AD-4CBA-888F-4F52045F8E86}" destId="{EAD50AA0-F34F-4E86-879B-ED71E2F0F453}" srcOrd="0" destOrd="0" presId="urn:microsoft.com/office/officeart/2005/8/layout/vList5"/>
    <dgm:cxn modelId="{51C67E80-3252-4709-A74F-E501CF7F0C55}" type="presOf" srcId="{89EDD41E-EB83-40DF-9F0A-F8DF36FB7ECA}" destId="{53F0BC89-E9DD-48D5-927F-74590FBCA5E8}" srcOrd="0" destOrd="0" presId="urn:microsoft.com/office/officeart/2005/8/layout/vList5"/>
    <dgm:cxn modelId="{770270C1-E94D-4DA0-B1AA-003D9FADF646}" type="presParOf" srcId="{EAD50AA0-F34F-4E86-879B-ED71E2F0F453}" destId="{AD3DF842-0B06-4C62-819F-C84B44963BA2}" srcOrd="0" destOrd="0" presId="urn:microsoft.com/office/officeart/2005/8/layout/vList5"/>
    <dgm:cxn modelId="{2EE5283D-3447-44CA-8F7A-A171857BE58E}" type="presParOf" srcId="{AD3DF842-0B06-4C62-819F-C84B44963BA2}" destId="{53F0BC89-E9DD-48D5-927F-74590FBCA5E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CE2197-0269-41DF-969D-4520AF0FA30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ADC5F50-63AB-4C7D-8FE0-066B5A098D43}">
      <dgm:prSet/>
      <dgm:spPr/>
      <dgm:t>
        <a:bodyPr/>
        <a:lstStyle/>
        <a:p>
          <a:pPr rtl="0"/>
          <a:r>
            <a:rPr lang="cs-CZ" dirty="0" smtClean="0"/>
            <a:t>Záběr 52,5cm </a:t>
          </a:r>
          <a:endParaRPr lang="cs-CZ" dirty="0"/>
        </a:p>
      </dgm:t>
    </dgm:pt>
    <dgm:pt modelId="{2DD7504D-B109-4E79-87F0-9D06FBAD85F1}" type="parTrans" cxnId="{F22F8533-B206-421A-B41E-BDBFB8C40B08}">
      <dgm:prSet/>
      <dgm:spPr/>
      <dgm:t>
        <a:bodyPr/>
        <a:lstStyle/>
        <a:p>
          <a:endParaRPr lang="cs-CZ"/>
        </a:p>
      </dgm:t>
    </dgm:pt>
    <dgm:pt modelId="{D21AFCBE-76DC-413C-AE11-91D205AC0C95}" type="sibTrans" cxnId="{F22F8533-B206-421A-B41E-BDBFB8C40B08}">
      <dgm:prSet/>
      <dgm:spPr/>
      <dgm:t>
        <a:bodyPr/>
        <a:lstStyle/>
        <a:p>
          <a:endParaRPr lang="cs-CZ"/>
        </a:p>
      </dgm:t>
    </dgm:pt>
    <dgm:pt modelId="{B5924220-8420-4CFC-AD6A-BD62E646DF41}">
      <dgm:prSet/>
      <dgm:spPr/>
      <dgm:t>
        <a:bodyPr/>
        <a:lstStyle/>
        <a:p>
          <a:pPr rtl="0"/>
          <a:r>
            <a:rPr lang="cs-CZ" dirty="0" smtClean="0"/>
            <a:t>Motor HONDA model 5500 GCV 160 </a:t>
          </a:r>
          <a:endParaRPr lang="cs-CZ" dirty="0"/>
        </a:p>
      </dgm:t>
    </dgm:pt>
    <dgm:pt modelId="{61046260-E9E1-4243-82D0-73508CD38B19}" type="parTrans" cxnId="{4DA54B58-BB7A-4EFD-8382-95A606881118}">
      <dgm:prSet/>
      <dgm:spPr/>
      <dgm:t>
        <a:bodyPr/>
        <a:lstStyle/>
        <a:p>
          <a:endParaRPr lang="cs-CZ"/>
        </a:p>
      </dgm:t>
    </dgm:pt>
    <dgm:pt modelId="{1FA1E311-0F1E-435F-A361-75589F1BEAE3}" type="sibTrans" cxnId="{4DA54B58-BB7A-4EFD-8382-95A606881118}">
      <dgm:prSet/>
      <dgm:spPr/>
      <dgm:t>
        <a:bodyPr/>
        <a:lstStyle/>
        <a:p>
          <a:endParaRPr lang="cs-CZ"/>
        </a:p>
      </dgm:t>
    </dgm:pt>
    <dgm:pt modelId="{8FCF77C2-B3CF-4A33-B8FF-B528A7A28871}">
      <dgm:prSet/>
      <dgm:spPr/>
      <dgm:t>
        <a:bodyPr/>
        <a:lstStyle/>
        <a:p>
          <a:pPr rtl="0"/>
          <a:r>
            <a:rPr lang="cs-CZ" dirty="0" smtClean="0"/>
            <a:t>Výkon a rozvod motoru 5,5 HP - OHC </a:t>
          </a:r>
          <a:endParaRPr lang="cs-CZ" dirty="0"/>
        </a:p>
      </dgm:t>
    </dgm:pt>
    <dgm:pt modelId="{FE5433B6-352C-4EE4-82BE-5ACF072A7888}" type="parTrans" cxnId="{A10F4C38-6D46-4AAA-ADCA-DFD285919966}">
      <dgm:prSet/>
      <dgm:spPr/>
      <dgm:t>
        <a:bodyPr/>
        <a:lstStyle/>
        <a:p>
          <a:endParaRPr lang="cs-CZ"/>
        </a:p>
      </dgm:t>
    </dgm:pt>
    <dgm:pt modelId="{5021A535-BF25-40FC-9182-26A9E9B3E6B4}" type="sibTrans" cxnId="{A10F4C38-6D46-4AAA-ADCA-DFD285919966}">
      <dgm:prSet/>
      <dgm:spPr/>
      <dgm:t>
        <a:bodyPr/>
        <a:lstStyle/>
        <a:p>
          <a:endParaRPr lang="cs-CZ"/>
        </a:p>
      </dgm:t>
    </dgm:pt>
    <dgm:pt modelId="{9111CBAE-0B1F-4F37-BB49-AF40D3CEBE60}">
      <dgm:prSet/>
      <dgm:spPr/>
      <dgm:t>
        <a:bodyPr/>
        <a:lstStyle/>
        <a:p>
          <a:pPr rtl="0"/>
          <a:r>
            <a:rPr lang="cs-CZ" dirty="0" smtClean="0"/>
            <a:t>Kola v kuličkových ložiskách </a:t>
          </a:r>
          <a:endParaRPr lang="cs-CZ" dirty="0"/>
        </a:p>
      </dgm:t>
    </dgm:pt>
    <dgm:pt modelId="{A8DEB5C2-2AFA-4FF1-9C2C-520BDC762A40}" type="parTrans" cxnId="{8F2D5BE7-4E7E-49B0-B36C-FB25BEB67164}">
      <dgm:prSet/>
      <dgm:spPr/>
      <dgm:t>
        <a:bodyPr/>
        <a:lstStyle/>
        <a:p>
          <a:endParaRPr lang="cs-CZ"/>
        </a:p>
      </dgm:t>
    </dgm:pt>
    <dgm:pt modelId="{915196CA-C085-4BEC-B5CE-85B958C38BF4}" type="sibTrans" cxnId="{8F2D5BE7-4E7E-49B0-B36C-FB25BEB67164}">
      <dgm:prSet/>
      <dgm:spPr/>
      <dgm:t>
        <a:bodyPr/>
        <a:lstStyle/>
        <a:p>
          <a:endParaRPr lang="cs-CZ"/>
        </a:p>
      </dgm:t>
    </dgm:pt>
    <dgm:pt modelId="{6FC050D0-B818-4E1C-B4A0-44C40CAF4FE7}">
      <dgm:prSet/>
      <dgm:spPr/>
      <dgm:t>
        <a:bodyPr/>
        <a:lstStyle/>
        <a:p>
          <a:pPr rtl="0"/>
          <a:r>
            <a:rPr lang="cs-CZ" dirty="0" smtClean="0"/>
            <a:t>Rozměr kol 180/200 mm, šíře 50mm </a:t>
          </a:r>
          <a:endParaRPr lang="cs-CZ" dirty="0"/>
        </a:p>
      </dgm:t>
    </dgm:pt>
    <dgm:pt modelId="{F0962158-0BCD-4E5E-B1DA-D0372776C6B6}" type="parTrans" cxnId="{23729820-8810-42FF-B71D-23C3CEF16CD1}">
      <dgm:prSet/>
      <dgm:spPr/>
      <dgm:t>
        <a:bodyPr/>
        <a:lstStyle/>
        <a:p>
          <a:endParaRPr lang="cs-CZ"/>
        </a:p>
      </dgm:t>
    </dgm:pt>
    <dgm:pt modelId="{F89B54CD-F339-4CC8-AEA5-13F768A5D27C}" type="sibTrans" cxnId="{23729820-8810-42FF-B71D-23C3CEF16CD1}">
      <dgm:prSet/>
      <dgm:spPr/>
      <dgm:t>
        <a:bodyPr/>
        <a:lstStyle/>
        <a:p>
          <a:endParaRPr lang="cs-CZ"/>
        </a:p>
      </dgm:t>
    </dgm:pt>
    <dgm:pt modelId="{5A49B31F-433B-4776-9DCD-921B04AF5F2C}">
      <dgm:prSet/>
      <dgm:spPr/>
      <dgm:t>
        <a:bodyPr/>
        <a:lstStyle/>
        <a:p>
          <a:pPr rtl="0"/>
          <a:r>
            <a:rPr lang="cs-CZ" dirty="0" smtClean="0"/>
            <a:t>Nastavení výšky střihu 20-65mm </a:t>
          </a:r>
          <a:endParaRPr lang="cs-CZ" dirty="0"/>
        </a:p>
      </dgm:t>
    </dgm:pt>
    <dgm:pt modelId="{949435F7-7110-448D-BC3F-E56D75E955DD}" type="parTrans" cxnId="{9045933C-E1D3-4787-ADD2-7B995FE8B3AB}">
      <dgm:prSet/>
      <dgm:spPr/>
      <dgm:t>
        <a:bodyPr/>
        <a:lstStyle/>
        <a:p>
          <a:endParaRPr lang="cs-CZ"/>
        </a:p>
      </dgm:t>
    </dgm:pt>
    <dgm:pt modelId="{CD71EC4E-1A23-42F7-BAAB-9FDF55E8B691}" type="sibTrans" cxnId="{9045933C-E1D3-4787-ADD2-7B995FE8B3AB}">
      <dgm:prSet/>
      <dgm:spPr/>
      <dgm:t>
        <a:bodyPr/>
        <a:lstStyle/>
        <a:p>
          <a:endParaRPr lang="cs-CZ"/>
        </a:p>
      </dgm:t>
    </dgm:pt>
    <dgm:pt modelId="{33E69EBF-AD90-4B84-9908-0AB4B516D06B}">
      <dgm:prSet/>
      <dgm:spPr/>
      <dgm:t>
        <a:bodyPr/>
        <a:lstStyle/>
        <a:p>
          <a:pPr rtl="0"/>
          <a:r>
            <a:rPr lang="cs-CZ" dirty="0" smtClean="0"/>
            <a:t>Koš 65 litrů - speciální látka </a:t>
          </a:r>
          <a:endParaRPr lang="cs-CZ" dirty="0"/>
        </a:p>
      </dgm:t>
    </dgm:pt>
    <dgm:pt modelId="{BB69AF2E-86A0-4CBD-9F0A-A688336101D4}" type="parTrans" cxnId="{180268C2-5E34-4A7E-8EFA-9C0A4F9E037D}">
      <dgm:prSet/>
      <dgm:spPr/>
      <dgm:t>
        <a:bodyPr/>
        <a:lstStyle/>
        <a:p>
          <a:endParaRPr lang="cs-CZ"/>
        </a:p>
      </dgm:t>
    </dgm:pt>
    <dgm:pt modelId="{1E1CE4EA-09EE-4026-A0A1-38D4999C3735}" type="sibTrans" cxnId="{180268C2-5E34-4A7E-8EFA-9C0A4F9E037D}">
      <dgm:prSet/>
      <dgm:spPr/>
      <dgm:t>
        <a:bodyPr/>
        <a:lstStyle/>
        <a:p>
          <a:endParaRPr lang="cs-CZ"/>
        </a:p>
      </dgm:t>
    </dgm:pt>
    <dgm:pt modelId="{2BC3E735-03E0-4773-942A-3D2CC232367B}">
      <dgm:prSet/>
      <dgm:spPr/>
      <dgm:t>
        <a:bodyPr/>
        <a:lstStyle/>
        <a:p>
          <a:pPr rtl="0"/>
          <a:r>
            <a:rPr lang="cs-CZ" dirty="0" smtClean="0"/>
            <a:t>Hmotnost 35,7 kg </a:t>
          </a:r>
          <a:endParaRPr lang="cs-CZ" dirty="0"/>
        </a:p>
      </dgm:t>
    </dgm:pt>
    <dgm:pt modelId="{56BA2988-95D0-4A0E-AF4E-F90DCF125AA7}" type="parTrans" cxnId="{FC55F6FB-F555-4753-B767-5E281D6C49C2}">
      <dgm:prSet/>
      <dgm:spPr/>
      <dgm:t>
        <a:bodyPr/>
        <a:lstStyle/>
        <a:p>
          <a:endParaRPr lang="cs-CZ"/>
        </a:p>
      </dgm:t>
    </dgm:pt>
    <dgm:pt modelId="{40A5DA4E-CF84-4943-9A80-12040EBE0852}" type="sibTrans" cxnId="{FC55F6FB-F555-4753-B767-5E281D6C49C2}">
      <dgm:prSet/>
      <dgm:spPr/>
      <dgm:t>
        <a:bodyPr/>
        <a:lstStyle/>
        <a:p>
          <a:endParaRPr lang="cs-CZ"/>
        </a:p>
      </dgm:t>
    </dgm:pt>
    <dgm:pt modelId="{5CB6A430-227B-430C-B8E1-B555DCF68E8F}" type="pres">
      <dgm:prSet presAssocID="{44CE2197-0269-41DF-969D-4520AF0FA3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5943BA9-CCA9-4F86-B47C-D1D1B42BA1AA}" type="pres">
      <dgm:prSet presAssocID="{DADC5F50-63AB-4C7D-8FE0-066B5A098D43}" presName="linNode" presStyleCnt="0"/>
      <dgm:spPr/>
    </dgm:pt>
    <dgm:pt modelId="{D366CB9B-20E1-48A7-BA23-E425DE14A653}" type="pres">
      <dgm:prSet presAssocID="{DADC5F50-63AB-4C7D-8FE0-066B5A098D43}" presName="parentText" presStyleLbl="node1" presStyleIdx="0" presStyleCnt="8" custScaleX="134943" custScaleY="2000000" custLinFactNeighborX="-88540" custLinFactNeighborY="524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E9C9E6-F119-49EB-9DC5-9A61C18369D7}" type="pres">
      <dgm:prSet presAssocID="{D21AFCBE-76DC-413C-AE11-91D205AC0C95}" presName="sp" presStyleCnt="0"/>
      <dgm:spPr/>
    </dgm:pt>
    <dgm:pt modelId="{EFC8D80A-731B-4E2F-9CE3-8327BF5BC2D0}" type="pres">
      <dgm:prSet presAssocID="{B5924220-8420-4CFC-AD6A-BD62E646DF41}" presName="linNode" presStyleCnt="0"/>
      <dgm:spPr/>
    </dgm:pt>
    <dgm:pt modelId="{24BB766B-AB22-4722-A20F-2715FE0FFA72}" type="pres">
      <dgm:prSet presAssocID="{B5924220-8420-4CFC-AD6A-BD62E646DF41}" presName="parentText" presStyleLbl="node1" presStyleIdx="1" presStyleCnt="8" custScaleX="134943" custScaleY="2000000" custLinFactY="-1062908" custLinFactNeighborX="70171" custLinFactNeighborY="-1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D2AA53-8069-4E23-8F71-621A9CD6FCFD}" type="pres">
      <dgm:prSet presAssocID="{1FA1E311-0F1E-435F-A361-75589F1BEAE3}" presName="sp" presStyleCnt="0"/>
      <dgm:spPr/>
    </dgm:pt>
    <dgm:pt modelId="{3363F710-A748-4B1D-A98E-881D7FE6F59C}" type="pres">
      <dgm:prSet presAssocID="{8FCF77C2-B3CF-4A33-B8FF-B528A7A28871}" presName="linNode" presStyleCnt="0"/>
      <dgm:spPr/>
    </dgm:pt>
    <dgm:pt modelId="{D4B00535-0D21-4283-B1F1-97C0BB6F2672}" type="pres">
      <dgm:prSet presAssocID="{8FCF77C2-B3CF-4A33-B8FF-B528A7A28871}" presName="parentText" presStyleLbl="node1" presStyleIdx="2" presStyleCnt="8" custScaleX="134943" custScaleY="2000000" custLinFactNeighborX="-71075" custLinFactNeighborY="2814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5F2D7D-0E9C-48AF-9614-887ECA43AFAC}" type="pres">
      <dgm:prSet presAssocID="{5021A535-BF25-40FC-9182-26A9E9B3E6B4}" presName="sp" presStyleCnt="0"/>
      <dgm:spPr/>
    </dgm:pt>
    <dgm:pt modelId="{50DD09DE-59C2-46B9-9713-7212F5B7D37D}" type="pres">
      <dgm:prSet presAssocID="{9111CBAE-0B1F-4F37-BB49-AF40D3CEBE60}" presName="linNode" presStyleCnt="0"/>
      <dgm:spPr/>
    </dgm:pt>
    <dgm:pt modelId="{2A07EBF2-66E1-4F4E-A7A6-91A0C36AA43D}" type="pres">
      <dgm:prSet presAssocID="{9111CBAE-0B1F-4F37-BB49-AF40D3CEBE60}" presName="parentText" presStyleLbl="node1" presStyleIdx="3" presStyleCnt="8" custScaleX="134943" custScaleY="2000000" custLinFactY="-976860" custLinFactNeighborX="72606" custLinFactNeighborY="-10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252A50-51B5-4D27-B4C5-857A365C3040}" type="pres">
      <dgm:prSet presAssocID="{915196CA-C085-4BEC-B5CE-85B958C38BF4}" presName="sp" presStyleCnt="0"/>
      <dgm:spPr/>
    </dgm:pt>
    <dgm:pt modelId="{901295D2-42DB-4043-B6C5-5D7EE9D3E7B4}" type="pres">
      <dgm:prSet presAssocID="{6FC050D0-B818-4E1C-B4A0-44C40CAF4FE7}" presName="linNode" presStyleCnt="0"/>
      <dgm:spPr/>
    </dgm:pt>
    <dgm:pt modelId="{C24CFC79-A7F3-4F4B-91D8-48333E7A0EAB}" type="pres">
      <dgm:prSet presAssocID="{6FC050D0-B818-4E1C-B4A0-44C40CAF4FE7}" presName="parentText" presStyleLbl="node1" presStyleIdx="4" presStyleCnt="8" custScaleX="134943" custScaleY="2000000" custLinFactNeighborX="-71075" custLinFactNeighborY="-2694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658B16-7221-492E-8788-FC58E9A2167B}" type="pres">
      <dgm:prSet presAssocID="{F89B54CD-F339-4CC8-AEA5-13F768A5D27C}" presName="sp" presStyleCnt="0"/>
      <dgm:spPr/>
    </dgm:pt>
    <dgm:pt modelId="{77DC6689-F746-4DEB-94AF-9BBE8B02D9B6}" type="pres">
      <dgm:prSet presAssocID="{5A49B31F-433B-4776-9DCD-921B04AF5F2C}" presName="linNode" presStyleCnt="0"/>
      <dgm:spPr/>
    </dgm:pt>
    <dgm:pt modelId="{34986E84-B46C-4B44-935A-AF3317FB45CD}" type="pres">
      <dgm:prSet presAssocID="{5A49B31F-433B-4776-9DCD-921B04AF5F2C}" presName="parentText" presStyleLbl="node1" presStyleIdx="5" presStyleCnt="8" custScaleX="134943" custScaleY="2000000" custLinFactY="-1000000" custLinFactNeighborX="72606" custLinFactNeighborY="-103194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C21B14-F29E-4BB8-B545-1FA867890927}" type="pres">
      <dgm:prSet presAssocID="{CD71EC4E-1A23-42F7-BAAB-9FDF55E8B691}" presName="sp" presStyleCnt="0"/>
      <dgm:spPr/>
    </dgm:pt>
    <dgm:pt modelId="{929EFA71-0EFA-4FDA-88AE-FB4ED45782DA}" type="pres">
      <dgm:prSet presAssocID="{33E69EBF-AD90-4B84-9908-0AB4B516D06B}" presName="linNode" presStyleCnt="0"/>
      <dgm:spPr/>
    </dgm:pt>
    <dgm:pt modelId="{99A4210F-31C6-4987-8389-C6C70A619F7D}" type="pres">
      <dgm:prSet presAssocID="{33E69EBF-AD90-4B84-9908-0AB4B516D06B}" presName="parentText" presStyleLbl="node1" presStyleIdx="6" presStyleCnt="8" custScaleX="134943" custScaleY="2000000" custLinFactY="-6606" custLinFactNeighborX="-8854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E45403-8489-46DB-A1F0-5718580B5300}" type="pres">
      <dgm:prSet presAssocID="{1E1CE4EA-09EE-4026-A0A1-38D4999C3735}" presName="sp" presStyleCnt="0"/>
      <dgm:spPr/>
    </dgm:pt>
    <dgm:pt modelId="{AEDACA72-FC6B-44CF-9590-8F1A0373DF03}" type="pres">
      <dgm:prSet presAssocID="{2BC3E735-03E0-4773-942A-3D2CC232367B}" presName="linNode" presStyleCnt="0"/>
      <dgm:spPr/>
    </dgm:pt>
    <dgm:pt modelId="{A0E11A65-14CC-4037-B44E-F8E66878519E}" type="pres">
      <dgm:prSet presAssocID="{2BC3E735-03E0-4773-942A-3D2CC232367B}" presName="parentText" presStyleLbl="node1" presStyleIdx="7" presStyleCnt="8" custScaleX="135339" custScaleY="2000000" custLinFactY="-1000000" custLinFactNeighborX="72535" custLinFactNeighborY="-108703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1B8AEF2-E3B3-4B4C-86DE-D3F38313E9E3}" type="presOf" srcId="{2BC3E735-03E0-4773-942A-3D2CC232367B}" destId="{A0E11A65-14CC-4037-B44E-F8E66878519E}" srcOrd="0" destOrd="0" presId="urn:microsoft.com/office/officeart/2005/8/layout/vList5"/>
    <dgm:cxn modelId="{0FD597A0-E45B-4BBF-B3DF-57CE61465056}" type="presOf" srcId="{44CE2197-0269-41DF-969D-4520AF0FA308}" destId="{5CB6A430-227B-430C-B8E1-B555DCF68E8F}" srcOrd="0" destOrd="0" presId="urn:microsoft.com/office/officeart/2005/8/layout/vList5"/>
    <dgm:cxn modelId="{E71154A5-8F01-413F-AA32-F75B583842F4}" type="presOf" srcId="{B5924220-8420-4CFC-AD6A-BD62E646DF41}" destId="{24BB766B-AB22-4722-A20F-2715FE0FFA72}" srcOrd="0" destOrd="0" presId="urn:microsoft.com/office/officeart/2005/8/layout/vList5"/>
    <dgm:cxn modelId="{79313FD3-91C1-4817-BEE9-D861EBCBF630}" type="presOf" srcId="{5A49B31F-433B-4776-9DCD-921B04AF5F2C}" destId="{34986E84-B46C-4B44-935A-AF3317FB45CD}" srcOrd="0" destOrd="0" presId="urn:microsoft.com/office/officeart/2005/8/layout/vList5"/>
    <dgm:cxn modelId="{A10F4C38-6D46-4AAA-ADCA-DFD285919966}" srcId="{44CE2197-0269-41DF-969D-4520AF0FA308}" destId="{8FCF77C2-B3CF-4A33-B8FF-B528A7A28871}" srcOrd="2" destOrd="0" parTransId="{FE5433B6-352C-4EE4-82BE-5ACF072A7888}" sibTransId="{5021A535-BF25-40FC-9182-26A9E9B3E6B4}"/>
    <dgm:cxn modelId="{180268C2-5E34-4A7E-8EFA-9C0A4F9E037D}" srcId="{44CE2197-0269-41DF-969D-4520AF0FA308}" destId="{33E69EBF-AD90-4B84-9908-0AB4B516D06B}" srcOrd="6" destOrd="0" parTransId="{BB69AF2E-86A0-4CBD-9F0A-A688336101D4}" sibTransId="{1E1CE4EA-09EE-4026-A0A1-38D4999C3735}"/>
    <dgm:cxn modelId="{8F2D5BE7-4E7E-49B0-B36C-FB25BEB67164}" srcId="{44CE2197-0269-41DF-969D-4520AF0FA308}" destId="{9111CBAE-0B1F-4F37-BB49-AF40D3CEBE60}" srcOrd="3" destOrd="0" parTransId="{A8DEB5C2-2AFA-4FF1-9C2C-520BDC762A40}" sibTransId="{915196CA-C085-4BEC-B5CE-85B958C38BF4}"/>
    <dgm:cxn modelId="{23729820-8810-42FF-B71D-23C3CEF16CD1}" srcId="{44CE2197-0269-41DF-969D-4520AF0FA308}" destId="{6FC050D0-B818-4E1C-B4A0-44C40CAF4FE7}" srcOrd="4" destOrd="0" parTransId="{F0962158-0BCD-4E5E-B1DA-D0372776C6B6}" sibTransId="{F89B54CD-F339-4CC8-AEA5-13F768A5D27C}"/>
    <dgm:cxn modelId="{43AF5AC1-C03B-4AA5-8555-E61E2758F1F1}" type="presOf" srcId="{DADC5F50-63AB-4C7D-8FE0-066B5A098D43}" destId="{D366CB9B-20E1-48A7-BA23-E425DE14A653}" srcOrd="0" destOrd="0" presId="urn:microsoft.com/office/officeart/2005/8/layout/vList5"/>
    <dgm:cxn modelId="{A4F25546-05D1-459A-99C8-5EC0E04D52A5}" type="presOf" srcId="{33E69EBF-AD90-4B84-9908-0AB4B516D06B}" destId="{99A4210F-31C6-4987-8389-C6C70A619F7D}" srcOrd="0" destOrd="0" presId="urn:microsoft.com/office/officeart/2005/8/layout/vList5"/>
    <dgm:cxn modelId="{F22F8533-B206-421A-B41E-BDBFB8C40B08}" srcId="{44CE2197-0269-41DF-969D-4520AF0FA308}" destId="{DADC5F50-63AB-4C7D-8FE0-066B5A098D43}" srcOrd="0" destOrd="0" parTransId="{2DD7504D-B109-4E79-87F0-9D06FBAD85F1}" sibTransId="{D21AFCBE-76DC-413C-AE11-91D205AC0C95}"/>
    <dgm:cxn modelId="{FC55F6FB-F555-4753-B767-5E281D6C49C2}" srcId="{44CE2197-0269-41DF-969D-4520AF0FA308}" destId="{2BC3E735-03E0-4773-942A-3D2CC232367B}" srcOrd="7" destOrd="0" parTransId="{56BA2988-95D0-4A0E-AF4E-F90DCF125AA7}" sibTransId="{40A5DA4E-CF84-4943-9A80-12040EBE0852}"/>
    <dgm:cxn modelId="{EC93A1C9-2637-4A1F-AD6E-A3D98BF15F61}" type="presOf" srcId="{8FCF77C2-B3CF-4A33-B8FF-B528A7A28871}" destId="{D4B00535-0D21-4283-B1F1-97C0BB6F2672}" srcOrd="0" destOrd="0" presId="urn:microsoft.com/office/officeart/2005/8/layout/vList5"/>
    <dgm:cxn modelId="{9045933C-E1D3-4787-ADD2-7B995FE8B3AB}" srcId="{44CE2197-0269-41DF-969D-4520AF0FA308}" destId="{5A49B31F-433B-4776-9DCD-921B04AF5F2C}" srcOrd="5" destOrd="0" parTransId="{949435F7-7110-448D-BC3F-E56D75E955DD}" sibTransId="{CD71EC4E-1A23-42F7-BAAB-9FDF55E8B691}"/>
    <dgm:cxn modelId="{6ADBD8EB-D8D7-45DE-A8AA-98BE370BC1D0}" type="presOf" srcId="{9111CBAE-0B1F-4F37-BB49-AF40D3CEBE60}" destId="{2A07EBF2-66E1-4F4E-A7A6-91A0C36AA43D}" srcOrd="0" destOrd="0" presId="urn:microsoft.com/office/officeart/2005/8/layout/vList5"/>
    <dgm:cxn modelId="{1B89819B-673B-4719-9493-733C5F07C862}" type="presOf" srcId="{6FC050D0-B818-4E1C-B4A0-44C40CAF4FE7}" destId="{C24CFC79-A7F3-4F4B-91D8-48333E7A0EAB}" srcOrd="0" destOrd="0" presId="urn:microsoft.com/office/officeart/2005/8/layout/vList5"/>
    <dgm:cxn modelId="{4DA54B58-BB7A-4EFD-8382-95A606881118}" srcId="{44CE2197-0269-41DF-969D-4520AF0FA308}" destId="{B5924220-8420-4CFC-AD6A-BD62E646DF41}" srcOrd="1" destOrd="0" parTransId="{61046260-E9E1-4243-82D0-73508CD38B19}" sibTransId="{1FA1E311-0F1E-435F-A361-75589F1BEAE3}"/>
    <dgm:cxn modelId="{11CC1721-AA56-430F-BA5A-7202E72CC2A9}" type="presParOf" srcId="{5CB6A430-227B-430C-B8E1-B555DCF68E8F}" destId="{B5943BA9-CCA9-4F86-B47C-D1D1B42BA1AA}" srcOrd="0" destOrd="0" presId="urn:microsoft.com/office/officeart/2005/8/layout/vList5"/>
    <dgm:cxn modelId="{B9E40C6A-8E49-447E-B48F-E164B411BF80}" type="presParOf" srcId="{B5943BA9-CCA9-4F86-B47C-D1D1B42BA1AA}" destId="{D366CB9B-20E1-48A7-BA23-E425DE14A653}" srcOrd="0" destOrd="0" presId="urn:microsoft.com/office/officeart/2005/8/layout/vList5"/>
    <dgm:cxn modelId="{EA1E6B03-B38D-4987-887A-D019E2A3841D}" type="presParOf" srcId="{5CB6A430-227B-430C-B8E1-B555DCF68E8F}" destId="{FEE9C9E6-F119-49EB-9DC5-9A61C18369D7}" srcOrd="1" destOrd="0" presId="urn:microsoft.com/office/officeart/2005/8/layout/vList5"/>
    <dgm:cxn modelId="{E7AAE138-9371-4245-B72D-E56AA99AC6DC}" type="presParOf" srcId="{5CB6A430-227B-430C-B8E1-B555DCF68E8F}" destId="{EFC8D80A-731B-4E2F-9CE3-8327BF5BC2D0}" srcOrd="2" destOrd="0" presId="urn:microsoft.com/office/officeart/2005/8/layout/vList5"/>
    <dgm:cxn modelId="{DFF601C3-44A5-4CEA-BB32-15739D7A858B}" type="presParOf" srcId="{EFC8D80A-731B-4E2F-9CE3-8327BF5BC2D0}" destId="{24BB766B-AB22-4722-A20F-2715FE0FFA72}" srcOrd="0" destOrd="0" presId="urn:microsoft.com/office/officeart/2005/8/layout/vList5"/>
    <dgm:cxn modelId="{C42603F2-61B8-408E-A43A-618A9FE896A2}" type="presParOf" srcId="{5CB6A430-227B-430C-B8E1-B555DCF68E8F}" destId="{AED2AA53-8069-4E23-8F71-621A9CD6FCFD}" srcOrd="3" destOrd="0" presId="urn:microsoft.com/office/officeart/2005/8/layout/vList5"/>
    <dgm:cxn modelId="{9DB67BA7-7271-4673-9A46-5BC362ADCAC6}" type="presParOf" srcId="{5CB6A430-227B-430C-B8E1-B555DCF68E8F}" destId="{3363F710-A748-4B1D-A98E-881D7FE6F59C}" srcOrd="4" destOrd="0" presId="urn:microsoft.com/office/officeart/2005/8/layout/vList5"/>
    <dgm:cxn modelId="{30CEA0FF-3926-4225-8186-4DB11C63349B}" type="presParOf" srcId="{3363F710-A748-4B1D-A98E-881D7FE6F59C}" destId="{D4B00535-0D21-4283-B1F1-97C0BB6F2672}" srcOrd="0" destOrd="0" presId="urn:microsoft.com/office/officeart/2005/8/layout/vList5"/>
    <dgm:cxn modelId="{340FD27A-27A9-4713-9AA9-E2E6313FCD32}" type="presParOf" srcId="{5CB6A430-227B-430C-B8E1-B555DCF68E8F}" destId="{965F2D7D-0E9C-48AF-9614-887ECA43AFAC}" srcOrd="5" destOrd="0" presId="urn:microsoft.com/office/officeart/2005/8/layout/vList5"/>
    <dgm:cxn modelId="{523280A0-B9AA-42E4-B7EE-815DDAB1A543}" type="presParOf" srcId="{5CB6A430-227B-430C-B8E1-B555DCF68E8F}" destId="{50DD09DE-59C2-46B9-9713-7212F5B7D37D}" srcOrd="6" destOrd="0" presId="urn:microsoft.com/office/officeart/2005/8/layout/vList5"/>
    <dgm:cxn modelId="{6E53AA9B-889E-4F31-83CE-58AFDCAF765F}" type="presParOf" srcId="{50DD09DE-59C2-46B9-9713-7212F5B7D37D}" destId="{2A07EBF2-66E1-4F4E-A7A6-91A0C36AA43D}" srcOrd="0" destOrd="0" presId="urn:microsoft.com/office/officeart/2005/8/layout/vList5"/>
    <dgm:cxn modelId="{43ECA817-9E91-47E5-9938-3AA589E1AD7C}" type="presParOf" srcId="{5CB6A430-227B-430C-B8E1-B555DCF68E8F}" destId="{0C252A50-51B5-4D27-B4C5-857A365C3040}" srcOrd="7" destOrd="0" presId="urn:microsoft.com/office/officeart/2005/8/layout/vList5"/>
    <dgm:cxn modelId="{17854C3E-B8A6-4B35-BACF-09DA0EFA7EEF}" type="presParOf" srcId="{5CB6A430-227B-430C-B8E1-B555DCF68E8F}" destId="{901295D2-42DB-4043-B6C5-5D7EE9D3E7B4}" srcOrd="8" destOrd="0" presId="urn:microsoft.com/office/officeart/2005/8/layout/vList5"/>
    <dgm:cxn modelId="{407A6118-774B-4FAB-BB06-0F23607E2198}" type="presParOf" srcId="{901295D2-42DB-4043-B6C5-5D7EE9D3E7B4}" destId="{C24CFC79-A7F3-4F4B-91D8-48333E7A0EAB}" srcOrd="0" destOrd="0" presId="urn:microsoft.com/office/officeart/2005/8/layout/vList5"/>
    <dgm:cxn modelId="{4D391521-90C0-4626-A150-F6B2B4448D53}" type="presParOf" srcId="{5CB6A430-227B-430C-B8E1-B555DCF68E8F}" destId="{D4658B16-7221-492E-8788-FC58E9A2167B}" srcOrd="9" destOrd="0" presId="urn:microsoft.com/office/officeart/2005/8/layout/vList5"/>
    <dgm:cxn modelId="{B372C8A7-CEBA-411D-BF76-4D6E9FB4D208}" type="presParOf" srcId="{5CB6A430-227B-430C-B8E1-B555DCF68E8F}" destId="{77DC6689-F746-4DEB-94AF-9BBE8B02D9B6}" srcOrd="10" destOrd="0" presId="urn:microsoft.com/office/officeart/2005/8/layout/vList5"/>
    <dgm:cxn modelId="{BD61169D-43D4-4275-9E27-528A15C18D7C}" type="presParOf" srcId="{77DC6689-F746-4DEB-94AF-9BBE8B02D9B6}" destId="{34986E84-B46C-4B44-935A-AF3317FB45CD}" srcOrd="0" destOrd="0" presId="urn:microsoft.com/office/officeart/2005/8/layout/vList5"/>
    <dgm:cxn modelId="{E7FE239A-CDE8-4F72-959A-31A5EC614183}" type="presParOf" srcId="{5CB6A430-227B-430C-B8E1-B555DCF68E8F}" destId="{38C21B14-F29E-4BB8-B545-1FA867890927}" srcOrd="11" destOrd="0" presId="urn:microsoft.com/office/officeart/2005/8/layout/vList5"/>
    <dgm:cxn modelId="{B9F01050-1C4D-47B2-8463-75920B9FDA94}" type="presParOf" srcId="{5CB6A430-227B-430C-B8E1-B555DCF68E8F}" destId="{929EFA71-0EFA-4FDA-88AE-FB4ED45782DA}" srcOrd="12" destOrd="0" presId="urn:microsoft.com/office/officeart/2005/8/layout/vList5"/>
    <dgm:cxn modelId="{84AF968A-E3B6-4212-9ED2-C9474C3BB3B2}" type="presParOf" srcId="{929EFA71-0EFA-4FDA-88AE-FB4ED45782DA}" destId="{99A4210F-31C6-4987-8389-C6C70A619F7D}" srcOrd="0" destOrd="0" presId="urn:microsoft.com/office/officeart/2005/8/layout/vList5"/>
    <dgm:cxn modelId="{919CCB5C-6929-400B-AEBC-8EE1AE4ADCCF}" type="presParOf" srcId="{5CB6A430-227B-430C-B8E1-B555DCF68E8F}" destId="{42E45403-8489-46DB-A1F0-5718580B5300}" srcOrd="13" destOrd="0" presId="urn:microsoft.com/office/officeart/2005/8/layout/vList5"/>
    <dgm:cxn modelId="{9C26A5B1-6825-424D-857F-D3CB362254EC}" type="presParOf" srcId="{5CB6A430-227B-430C-B8E1-B555DCF68E8F}" destId="{AEDACA72-FC6B-44CF-9590-8F1A0373DF03}" srcOrd="14" destOrd="0" presId="urn:microsoft.com/office/officeart/2005/8/layout/vList5"/>
    <dgm:cxn modelId="{E38C3D2C-5616-4052-9859-B5DAC11F36C7}" type="presParOf" srcId="{AEDACA72-FC6B-44CF-9590-8F1A0373DF03}" destId="{A0E11A65-14CC-4037-B44E-F8E66878519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16EC0E-832C-4374-B52A-FA351E5E56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CB12527-0355-486F-AC92-CB8FA402ED38}">
      <dgm:prSet/>
      <dgm:spPr/>
      <dgm:t>
        <a:bodyPr/>
        <a:lstStyle/>
        <a:p>
          <a:pPr rtl="0"/>
          <a:r>
            <a:rPr lang="cs-CZ" b="1" dirty="0" smtClean="0"/>
            <a:t>Převodovka s 3 rychlostmi - </a:t>
          </a:r>
          <a:r>
            <a:rPr lang="cs-CZ" dirty="0" smtClean="0"/>
            <a:t>umožňuje snadno nastavit rychlost pojezdu v závislosti na výšce sečeného trávníku a vaší chůzi.</a:t>
          </a:r>
          <a:endParaRPr lang="cs-CZ" dirty="0"/>
        </a:p>
      </dgm:t>
    </dgm:pt>
    <dgm:pt modelId="{53CE3EDF-F5BC-462C-9A38-0534F92B95C3}" type="parTrans" cxnId="{482302C3-F9B3-4C88-B326-97FC0762C554}">
      <dgm:prSet/>
      <dgm:spPr/>
      <dgm:t>
        <a:bodyPr/>
        <a:lstStyle/>
        <a:p>
          <a:endParaRPr lang="cs-CZ"/>
        </a:p>
      </dgm:t>
    </dgm:pt>
    <dgm:pt modelId="{4761DC94-A2E2-40BE-941F-46AA24844B61}" type="sibTrans" cxnId="{482302C3-F9B3-4C88-B326-97FC0762C554}">
      <dgm:prSet/>
      <dgm:spPr/>
      <dgm:t>
        <a:bodyPr/>
        <a:lstStyle/>
        <a:p>
          <a:endParaRPr lang="cs-CZ"/>
        </a:p>
      </dgm:t>
    </dgm:pt>
    <dgm:pt modelId="{2E9CA238-9090-4FD7-9C3D-B7583E49CF70}">
      <dgm:prSet/>
      <dgm:spPr/>
      <dgm:t>
        <a:bodyPr/>
        <a:lstStyle/>
        <a:p>
          <a:pPr rtl="0"/>
          <a:r>
            <a:rPr lang="cs-CZ" b="1" dirty="0" smtClean="0"/>
            <a:t>Podvozek ze slitiny hliníku</a:t>
          </a:r>
          <a:r>
            <a:rPr lang="cs-CZ" dirty="0" smtClean="0"/>
            <a:t> - odlévaný sběrací kanál a tvarování nože zaručuje skvělý sběr trávy. Nekoroduje.</a:t>
          </a:r>
          <a:endParaRPr lang="cs-CZ" dirty="0"/>
        </a:p>
      </dgm:t>
    </dgm:pt>
    <dgm:pt modelId="{DDA85FAA-7374-4895-8466-997BD041D065}" type="parTrans" cxnId="{DFBB1B21-E286-4AAD-9AC0-9AEE88932655}">
      <dgm:prSet/>
      <dgm:spPr/>
      <dgm:t>
        <a:bodyPr/>
        <a:lstStyle/>
        <a:p>
          <a:endParaRPr lang="cs-CZ"/>
        </a:p>
      </dgm:t>
    </dgm:pt>
    <dgm:pt modelId="{CFCBBC65-D928-40EE-9F8A-1C79DF9AE775}" type="sibTrans" cxnId="{DFBB1B21-E286-4AAD-9AC0-9AEE88932655}">
      <dgm:prSet/>
      <dgm:spPr/>
      <dgm:t>
        <a:bodyPr/>
        <a:lstStyle/>
        <a:p>
          <a:endParaRPr lang="cs-CZ"/>
        </a:p>
      </dgm:t>
    </dgm:pt>
    <dgm:pt modelId="{8150FCD3-820D-4464-83D7-F1F04D905CC2}" type="pres">
      <dgm:prSet presAssocID="{3516EC0E-832C-4374-B52A-FA351E5E56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5283709-9F4F-4CBE-9B75-9312F7CC29F2}" type="pres">
      <dgm:prSet presAssocID="{ACB12527-0355-486F-AC92-CB8FA402ED3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9F88D7-F00E-49B0-9786-3CF75715E65A}" type="pres">
      <dgm:prSet presAssocID="{4761DC94-A2E2-40BE-941F-46AA24844B61}" presName="spacer" presStyleCnt="0"/>
      <dgm:spPr/>
    </dgm:pt>
    <dgm:pt modelId="{9F21795E-1D22-408C-89C8-50ECC53A7103}" type="pres">
      <dgm:prSet presAssocID="{2E9CA238-9090-4FD7-9C3D-B7583E49CF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2AA031-911F-4E81-A599-707334D970D7}" type="presOf" srcId="{ACB12527-0355-486F-AC92-CB8FA402ED38}" destId="{55283709-9F4F-4CBE-9B75-9312F7CC29F2}" srcOrd="0" destOrd="0" presId="urn:microsoft.com/office/officeart/2005/8/layout/vList2"/>
    <dgm:cxn modelId="{482302C3-F9B3-4C88-B326-97FC0762C554}" srcId="{3516EC0E-832C-4374-B52A-FA351E5E56E9}" destId="{ACB12527-0355-486F-AC92-CB8FA402ED38}" srcOrd="0" destOrd="0" parTransId="{53CE3EDF-F5BC-462C-9A38-0534F92B95C3}" sibTransId="{4761DC94-A2E2-40BE-941F-46AA24844B61}"/>
    <dgm:cxn modelId="{DFBB1B21-E286-4AAD-9AC0-9AEE88932655}" srcId="{3516EC0E-832C-4374-B52A-FA351E5E56E9}" destId="{2E9CA238-9090-4FD7-9C3D-B7583E49CF70}" srcOrd="1" destOrd="0" parTransId="{DDA85FAA-7374-4895-8466-997BD041D065}" sibTransId="{CFCBBC65-D928-40EE-9F8A-1C79DF9AE775}"/>
    <dgm:cxn modelId="{9AAB9840-6404-4AE8-8B36-B6637837CBF0}" type="presOf" srcId="{3516EC0E-832C-4374-B52A-FA351E5E56E9}" destId="{8150FCD3-820D-4464-83D7-F1F04D905CC2}" srcOrd="0" destOrd="0" presId="urn:microsoft.com/office/officeart/2005/8/layout/vList2"/>
    <dgm:cxn modelId="{52D69886-FEBA-4201-84A7-5B030D722A93}" type="presOf" srcId="{2E9CA238-9090-4FD7-9C3D-B7583E49CF70}" destId="{9F21795E-1D22-408C-89C8-50ECC53A7103}" srcOrd="0" destOrd="0" presId="urn:microsoft.com/office/officeart/2005/8/layout/vList2"/>
    <dgm:cxn modelId="{DC5BAE52-34E2-46B7-8880-D906AF9D4990}" type="presParOf" srcId="{8150FCD3-820D-4464-83D7-F1F04D905CC2}" destId="{55283709-9F4F-4CBE-9B75-9312F7CC29F2}" srcOrd="0" destOrd="0" presId="urn:microsoft.com/office/officeart/2005/8/layout/vList2"/>
    <dgm:cxn modelId="{BE37ACD9-4A41-4A14-ACBD-9B2FBBB84B33}" type="presParOf" srcId="{8150FCD3-820D-4464-83D7-F1F04D905CC2}" destId="{6F9F88D7-F00E-49B0-9786-3CF75715E65A}" srcOrd="1" destOrd="0" presId="urn:microsoft.com/office/officeart/2005/8/layout/vList2"/>
    <dgm:cxn modelId="{B39C32C6-1EDD-4CA9-A93E-F7276307731E}" type="presParOf" srcId="{8150FCD3-820D-4464-83D7-F1F04D905CC2}" destId="{9F21795E-1D22-408C-89C8-50ECC53A71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EEFCD9-6014-487A-965E-1E93C54F581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EBE0411-D803-4320-99AB-7860E23C2000}">
      <dgm:prSet/>
      <dgm:spPr/>
      <dgm:t>
        <a:bodyPr/>
        <a:lstStyle/>
        <a:p>
          <a:pPr rtl="0"/>
          <a:r>
            <a:rPr lang="cs-CZ" dirty="0" smtClean="0"/>
            <a:t>Záběr 47,5 cm </a:t>
          </a:r>
          <a:endParaRPr lang="cs-CZ" dirty="0"/>
        </a:p>
      </dgm:t>
    </dgm:pt>
    <dgm:pt modelId="{8CCA7A75-34C8-42C4-9966-77515FB3C9BD}" type="parTrans" cxnId="{D2E9813E-6FE5-498C-B5C4-E984F7420423}">
      <dgm:prSet/>
      <dgm:spPr/>
      <dgm:t>
        <a:bodyPr/>
        <a:lstStyle/>
        <a:p>
          <a:endParaRPr lang="cs-CZ"/>
        </a:p>
      </dgm:t>
    </dgm:pt>
    <dgm:pt modelId="{6F2C0C2F-F25F-4535-AAEE-6C6DB7B8BEF6}" type="sibTrans" cxnId="{D2E9813E-6FE5-498C-B5C4-E984F7420423}">
      <dgm:prSet/>
      <dgm:spPr/>
      <dgm:t>
        <a:bodyPr/>
        <a:lstStyle/>
        <a:p>
          <a:endParaRPr lang="cs-CZ"/>
        </a:p>
      </dgm:t>
    </dgm:pt>
    <dgm:pt modelId="{6E9A8B1F-3AD4-40E8-9EA0-357EE10266AA}">
      <dgm:prSet/>
      <dgm:spPr/>
      <dgm:t>
        <a:bodyPr/>
        <a:lstStyle/>
        <a:p>
          <a:pPr rtl="0"/>
          <a:r>
            <a:rPr lang="cs-CZ" dirty="0" smtClean="0"/>
            <a:t>Motor </a:t>
          </a:r>
          <a:r>
            <a:rPr lang="cs-CZ" dirty="0" err="1" smtClean="0"/>
            <a:t>Briggs</a:t>
          </a:r>
          <a:r>
            <a:rPr lang="cs-CZ" dirty="0" smtClean="0"/>
            <a:t>&amp;</a:t>
          </a:r>
          <a:r>
            <a:rPr lang="cs-CZ" dirty="0" err="1" smtClean="0"/>
            <a:t>Stratton</a:t>
          </a:r>
          <a:r>
            <a:rPr lang="cs-CZ" dirty="0" smtClean="0"/>
            <a:t> </a:t>
          </a:r>
          <a:r>
            <a:rPr lang="cs-CZ" dirty="0" err="1" smtClean="0"/>
            <a:t>Quantum</a:t>
          </a:r>
          <a:r>
            <a:rPr lang="cs-CZ" dirty="0" smtClean="0"/>
            <a:t> 625 (190ccm)</a:t>
          </a:r>
          <a:endParaRPr lang="cs-CZ" dirty="0"/>
        </a:p>
      </dgm:t>
    </dgm:pt>
    <dgm:pt modelId="{176C63F9-E5CE-46AB-96DC-557A032BBDD2}" type="parTrans" cxnId="{695BFD7E-A0B8-4307-965D-694E4D130A8A}">
      <dgm:prSet/>
      <dgm:spPr/>
      <dgm:t>
        <a:bodyPr/>
        <a:lstStyle/>
        <a:p>
          <a:endParaRPr lang="cs-CZ"/>
        </a:p>
      </dgm:t>
    </dgm:pt>
    <dgm:pt modelId="{DE87416E-B20B-435B-8D11-4D0174B01255}" type="sibTrans" cxnId="{695BFD7E-A0B8-4307-965D-694E4D130A8A}">
      <dgm:prSet/>
      <dgm:spPr/>
      <dgm:t>
        <a:bodyPr/>
        <a:lstStyle/>
        <a:p>
          <a:endParaRPr lang="cs-CZ"/>
        </a:p>
      </dgm:t>
    </dgm:pt>
    <dgm:pt modelId="{817DB4DC-07FC-4206-9600-E41A9BB65CA6}">
      <dgm:prSet/>
      <dgm:spPr/>
      <dgm:t>
        <a:bodyPr/>
        <a:lstStyle/>
        <a:p>
          <a:pPr rtl="0"/>
          <a:r>
            <a:rPr lang="cs-CZ" dirty="0" smtClean="0"/>
            <a:t>Výkon a rozvod motoru 5HP (stará norma) SV  </a:t>
          </a:r>
          <a:endParaRPr lang="cs-CZ" dirty="0"/>
        </a:p>
      </dgm:t>
    </dgm:pt>
    <dgm:pt modelId="{3DBFD72A-D921-46E6-A852-FB685DDE3029}" type="parTrans" cxnId="{D34431BF-F428-42AC-BB77-6A43AE04AF53}">
      <dgm:prSet/>
      <dgm:spPr/>
      <dgm:t>
        <a:bodyPr/>
        <a:lstStyle/>
        <a:p>
          <a:endParaRPr lang="cs-CZ"/>
        </a:p>
      </dgm:t>
    </dgm:pt>
    <dgm:pt modelId="{C465B613-0AB3-4BD7-85FE-9255E60CB01C}" type="sibTrans" cxnId="{D34431BF-F428-42AC-BB77-6A43AE04AF53}">
      <dgm:prSet/>
      <dgm:spPr/>
      <dgm:t>
        <a:bodyPr/>
        <a:lstStyle/>
        <a:p>
          <a:endParaRPr lang="cs-CZ"/>
        </a:p>
      </dgm:t>
    </dgm:pt>
    <dgm:pt modelId="{758EBE3D-A184-495C-BD79-6728EDC9CD54}">
      <dgm:prSet/>
      <dgm:spPr/>
      <dgm:t>
        <a:bodyPr/>
        <a:lstStyle/>
        <a:p>
          <a:pPr rtl="0"/>
          <a:r>
            <a:rPr lang="cs-CZ" dirty="0" smtClean="0"/>
            <a:t>Kola v kuličkových ložiskách </a:t>
          </a:r>
          <a:endParaRPr lang="cs-CZ" dirty="0"/>
        </a:p>
      </dgm:t>
    </dgm:pt>
    <dgm:pt modelId="{82DF35F7-8AC0-4D1E-B40D-8CADED34A576}" type="parTrans" cxnId="{8F51A24B-0A60-46A8-90FD-904D60B7590D}">
      <dgm:prSet/>
      <dgm:spPr/>
      <dgm:t>
        <a:bodyPr/>
        <a:lstStyle/>
        <a:p>
          <a:endParaRPr lang="cs-CZ"/>
        </a:p>
      </dgm:t>
    </dgm:pt>
    <dgm:pt modelId="{4C87B185-2016-4694-AB67-4BE47D802E52}" type="sibTrans" cxnId="{8F51A24B-0A60-46A8-90FD-904D60B7590D}">
      <dgm:prSet/>
      <dgm:spPr/>
      <dgm:t>
        <a:bodyPr/>
        <a:lstStyle/>
        <a:p>
          <a:endParaRPr lang="cs-CZ"/>
        </a:p>
      </dgm:t>
    </dgm:pt>
    <dgm:pt modelId="{159DB29C-4548-4016-9616-7B4D466ACC37}">
      <dgm:prSet/>
      <dgm:spPr/>
      <dgm:t>
        <a:bodyPr/>
        <a:lstStyle/>
        <a:p>
          <a:pPr rtl="0"/>
          <a:r>
            <a:rPr lang="cs-CZ" dirty="0" smtClean="0"/>
            <a:t>Rozměr kol 180/200 mm, šíře 50mm </a:t>
          </a:r>
          <a:endParaRPr lang="cs-CZ" dirty="0"/>
        </a:p>
      </dgm:t>
    </dgm:pt>
    <dgm:pt modelId="{EBDE5654-BCD0-4A47-9E82-A1333BFEAF70}" type="parTrans" cxnId="{B0021D3B-7AAE-47F2-AAC8-82CF82D719DD}">
      <dgm:prSet/>
      <dgm:spPr/>
      <dgm:t>
        <a:bodyPr/>
        <a:lstStyle/>
        <a:p>
          <a:endParaRPr lang="cs-CZ"/>
        </a:p>
      </dgm:t>
    </dgm:pt>
    <dgm:pt modelId="{29C37707-F16E-4134-B012-35556C4604AC}" type="sibTrans" cxnId="{B0021D3B-7AAE-47F2-AAC8-82CF82D719DD}">
      <dgm:prSet/>
      <dgm:spPr/>
      <dgm:t>
        <a:bodyPr/>
        <a:lstStyle/>
        <a:p>
          <a:endParaRPr lang="cs-CZ"/>
        </a:p>
      </dgm:t>
    </dgm:pt>
    <dgm:pt modelId="{3D46F8E0-D286-402D-88AE-72A091E44388}">
      <dgm:prSet/>
      <dgm:spPr/>
      <dgm:t>
        <a:bodyPr/>
        <a:lstStyle/>
        <a:p>
          <a:pPr rtl="0"/>
          <a:r>
            <a:rPr lang="cs-CZ" dirty="0" smtClean="0"/>
            <a:t>Nastavení výšky střihu 20-65mm </a:t>
          </a:r>
          <a:endParaRPr lang="cs-CZ" dirty="0"/>
        </a:p>
      </dgm:t>
    </dgm:pt>
    <dgm:pt modelId="{AC8D30CD-2B95-417D-B0BF-92DDA8BFA6CF}" type="parTrans" cxnId="{95A1736E-9DC9-44B8-BEB1-6F8F8736D563}">
      <dgm:prSet/>
      <dgm:spPr/>
      <dgm:t>
        <a:bodyPr/>
        <a:lstStyle/>
        <a:p>
          <a:endParaRPr lang="cs-CZ"/>
        </a:p>
      </dgm:t>
    </dgm:pt>
    <dgm:pt modelId="{6599B337-1A20-4A5E-AA31-F86C86041697}" type="sibTrans" cxnId="{95A1736E-9DC9-44B8-BEB1-6F8F8736D563}">
      <dgm:prSet/>
      <dgm:spPr/>
      <dgm:t>
        <a:bodyPr/>
        <a:lstStyle/>
        <a:p>
          <a:endParaRPr lang="cs-CZ"/>
        </a:p>
      </dgm:t>
    </dgm:pt>
    <dgm:pt modelId="{2811DD8C-7F13-4136-BB7E-B1115043056D}">
      <dgm:prSet/>
      <dgm:spPr/>
      <dgm:t>
        <a:bodyPr/>
        <a:lstStyle/>
        <a:p>
          <a:pPr rtl="0"/>
          <a:r>
            <a:rPr lang="cs-CZ" dirty="0" smtClean="0"/>
            <a:t>Koš 65 litrů - speciální látka </a:t>
          </a:r>
          <a:endParaRPr lang="cs-CZ" dirty="0"/>
        </a:p>
      </dgm:t>
    </dgm:pt>
    <dgm:pt modelId="{2D4DF610-6B83-4063-8C5B-ED1482655B3A}" type="parTrans" cxnId="{C2A176E5-FB33-43F6-AAC2-2DDF34779FE5}">
      <dgm:prSet/>
      <dgm:spPr/>
      <dgm:t>
        <a:bodyPr/>
        <a:lstStyle/>
        <a:p>
          <a:endParaRPr lang="cs-CZ"/>
        </a:p>
      </dgm:t>
    </dgm:pt>
    <dgm:pt modelId="{2BF1A9B9-65A1-4B4D-B34F-F5544BCD631D}" type="sibTrans" cxnId="{C2A176E5-FB33-43F6-AAC2-2DDF34779FE5}">
      <dgm:prSet/>
      <dgm:spPr/>
      <dgm:t>
        <a:bodyPr/>
        <a:lstStyle/>
        <a:p>
          <a:endParaRPr lang="cs-CZ"/>
        </a:p>
      </dgm:t>
    </dgm:pt>
    <dgm:pt modelId="{8B9564B5-2A61-45A0-88D0-29ADDE20AC6D}">
      <dgm:prSet/>
      <dgm:spPr/>
      <dgm:t>
        <a:bodyPr/>
        <a:lstStyle/>
        <a:p>
          <a:pPr rtl="0"/>
          <a:r>
            <a:rPr lang="cs-CZ" dirty="0" smtClean="0"/>
            <a:t>Hmotnost 32 kg </a:t>
          </a:r>
          <a:endParaRPr lang="cs-CZ" dirty="0"/>
        </a:p>
      </dgm:t>
    </dgm:pt>
    <dgm:pt modelId="{E415FD8B-F8F6-4DD4-9BC3-CA7F2632EE34}" type="parTrans" cxnId="{EF6CEDE3-8EF4-4ACB-9561-4BD905D5BE49}">
      <dgm:prSet/>
      <dgm:spPr/>
      <dgm:t>
        <a:bodyPr/>
        <a:lstStyle/>
        <a:p>
          <a:endParaRPr lang="cs-CZ"/>
        </a:p>
      </dgm:t>
    </dgm:pt>
    <dgm:pt modelId="{674619A0-2FA6-4501-914E-E196F8A981D6}" type="sibTrans" cxnId="{EF6CEDE3-8EF4-4ACB-9561-4BD905D5BE49}">
      <dgm:prSet/>
      <dgm:spPr/>
      <dgm:t>
        <a:bodyPr/>
        <a:lstStyle/>
        <a:p>
          <a:endParaRPr lang="cs-CZ"/>
        </a:p>
      </dgm:t>
    </dgm:pt>
    <dgm:pt modelId="{DD52D49B-02B6-47E8-8B0C-F4D4DC05525B}">
      <dgm:prSet/>
      <dgm:spPr/>
      <dgm:t>
        <a:bodyPr/>
        <a:lstStyle/>
        <a:p>
          <a:pPr rtl="0"/>
          <a:r>
            <a:rPr lang="cs-CZ" b="1" dirty="0" smtClean="0"/>
            <a:t>Možnost mulčování</a:t>
          </a:r>
          <a:r>
            <a:rPr lang="cs-CZ" dirty="0" smtClean="0"/>
            <a:t> </a:t>
          </a:r>
          <a:endParaRPr lang="cs-CZ" dirty="0"/>
        </a:p>
      </dgm:t>
    </dgm:pt>
    <dgm:pt modelId="{D91E0290-CA84-4029-8417-60538C26F0AA}" type="parTrans" cxnId="{D5161A87-75DD-4285-A773-8BAE030A504F}">
      <dgm:prSet/>
      <dgm:spPr/>
      <dgm:t>
        <a:bodyPr/>
        <a:lstStyle/>
        <a:p>
          <a:endParaRPr lang="cs-CZ"/>
        </a:p>
      </dgm:t>
    </dgm:pt>
    <dgm:pt modelId="{345DC3A9-0951-4B44-A08B-4CA37EA8C7F5}" type="sibTrans" cxnId="{D5161A87-75DD-4285-A773-8BAE030A504F}">
      <dgm:prSet/>
      <dgm:spPr/>
      <dgm:t>
        <a:bodyPr/>
        <a:lstStyle/>
        <a:p>
          <a:endParaRPr lang="cs-CZ"/>
        </a:p>
      </dgm:t>
    </dgm:pt>
    <dgm:pt modelId="{6F632BB3-E57C-4E62-89CD-51CAD82665DC}" type="pres">
      <dgm:prSet presAssocID="{7AEEFCD9-6014-487A-965E-1E93C54F58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842631D-ACFE-4595-8A77-AB90D913A35F}" type="pres">
      <dgm:prSet presAssocID="{CEBE0411-D803-4320-99AB-7860E23C2000}" presName="linNode" presStyleCnt="0"/>
      <dgm:spPr/>
    </dgm:pt>
    <dgm:pt modelId="{530BD588-C8FF-4D42-855A-882F59E56872}" type="pres">
      <dgm:prSet presAssocID="{CEBE0411-D803-4320-99AB-7860E23C2000}" presName="parentText" presStyleLbl="node1" presStyleIdx="0" presStyleCnt="9" custScaleX="123609" custScaleY="2000000" custLinFactNeighborX="-88540" custLinFactNeighborY="567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000E59-981A-45B0-8AFB-ED1D8E1102B3}" type="pres">
      <dgm:prSet presAssocID="{6F2C0C2F-F25F-4535-AAEE-6C6DB7B8BEF6}" presName="sp" presStyleCnt="0"/>
      <dgm:spPr/>
    </dgm:pt>
    <dgm:pt modelId="{359EDD34-5E4B-4DC4-9B46-ED40456562AA}" type="pres">
      <dgm:prSet presAssocID="{6E9A8B1F-3AD4-40E8-9EA0-357EE10266AA}" presName="linNode" presStyleCnt="0"/>
      <dgm:spPr/>
    </dgm:pt>
    <dgm:pt modelId="{FDA1762B-30E4-4946-99FC-AEF84F3A24D3}" type="pres">
      <dgm:prSet presAssocID="{6E9A8B1F-3AD4-40E8-9EA0-357EE10266AA}" presName="parentText" presStyleLbl="node1" presStyleIdx="1" presStyleCnt="9" custScaleX="123609" custScaleY="2000000" custLinFactY="-900000" custLinFactNeighborX="78835" custLinFactNeighborY="-9979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714554-4600-4814-B93C-96B4BDC61BC3}" type="pres">
      <dgm:prSet presAssocID="{DE87416E-B20B-435B-8D11-4D0174B01255}" presName="sp" presStyleCnt="0"/>
      <dgm:spPr/>
    </dgm:pt>
    <dgm:pt modelId="{D5EBCB6E-33F8-4C34-BB50-DC2FF547EA23}" type="pres">
      <dgm:prSet presAssocID="{817DB4DC-07FC-4206-9600-E41A9BB65CA6}" presName="linNode" presStyleCnt="0"/>
      <dgm:spPr/>
    </dgm:pt>
    <dgm:pt modelId="{5B694411-7944-4107-A58E-2FF59A865F60}" type="pres">
      <dgm:prSet presAssocID="{817DB4DC-07FC-4206-9600-E41A9BB65CA6}" presName="parentText" presStyleLbl="node1" presStyleIdx="2" presStyleCnt="9" custScaleX="123609" custScaleY="2000000" custLinFactNeighborX="-88540" custLinFactNeighborY="517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DF8269-5C40-48C7-BEB6-1E0FF589D272}" type="pres">
      <dgm:prSet presAssocID="{C465B613-0AB3-4BD7-85FE-9255E60CB01C}" presName="sp" presStyleCnt="0"/>
      <dgm:spPr/>
    </dgm:pt>
    <dgm:pt modelId="{50398EDC-F32D-419B-AA09-BD53DEC7D65A}" type="pres">
      <dgm:prSet presAssocID="{758EBE3D-A184-495C-BD79-6728EDC9CD54}" presName="linNode" presStyleCnt="0"/>
      <dgm:spPr/>
    </dgm:pt>
    <dgm:pt modelId="{C6F211D3-EAAC-4B4B-8B44-A8D00060E8D7}" type="pres">
      <dgm:prSet presAssocID="{758EBE3D-A184-495C-BD79-6728EDC9CD54}" presName="parentText" presStyleLbl="node1" presStyleIdx="3" presStyleCnt="9" custScaleX="123609" custScaleY="2000000" custLinFactY="-900000" custLinFactNeighborX="78835" custLinFactNeighborY="-99841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AC188B-53BF-4FAA-9CE4-922B36D39A02}" type="pres">
      <dgm:prSet presAssocID="{4C87B185-2016-4694-AB67-4BE47D802E52}" presName="sp" presStyleCnt="0"/>
      <dgm:spPr/>
    </dgm:pt>
    <dgm:pt modelId="{1A6AAC8F-4DDF-43B0-B372-66CA6B87D529}" type="pres">
      <dgm:prSet presAssocID="{159DB29C-4548-4016-9616-7B4D466ACC37}" presName="linNode" presStyleCnt="0"/>
      <dgm:spPr/>
    </dgm:pt>
    <dgm:pt modelId="{5D79418E-2062-45FD-9402-65B576A3BC0C}" type="pres">
      <dgm:prSet presAssocID="{159DB29C-4548-4016-9616-7B4D466ACC37}" presName="parentText" presStyleLbl="node1" presStyleIdx="4" presStyleCnt="9" custScaleX="123609" custScaleY="2000000" custLinFactNeighborX="-88540" custLinFactNeighborY="466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D144FA-9820-46A4-A48B-AC375FD6634E}" type="pres">
      <dgm:prSet presAssocID="{29C37707-F16E-4134-B012-35556C4604AC}" presName="sp" presStyleCnt="0"/>
      <dgm:spPr/>
    </dgm:pt>
    <dgm:pt modelId="{3C4EAF55-BD76-4F9D-9E17-45781211721E}" type="pres">
      <dgm:prSet presAssocID="{3D46F8E0-D286-402D-88AE-72A091E44388}" presName="linNode" presStyleCnt="0"/>
      <dgm:spPr/>
    </dgm:pt>
    <dgm:pt modelId="{B8CA6BCD-4B72-4232-A1AC-5D7031F502AE}" type="pres">
      <dgm:prSet presAssocID="{3D46F8E0-D286-402D-88AE-72A091E44388}" presName="parentText" presStyleLbl="node1" presStyleIdx="5" presStyleCnt="9" custScaleX="123609" custScaleY="2000000" custLinFactY="-900000" custLinFactNeighborX="78835" custLinFactNeighborY="-99892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FFCF18-C492-46C8-808E-05C0C0E60994}" type="pres">
      <dgm:prSet presAssocID="{6599B337-1A20-4A5E-AA31-F86C86041697}" presName="sp" presStyleCnt="0"/>
      <dgm:spPr/>
    </dgm:pt>
    <dgm:pt modelId="{E4F404C2-E76F-4FA4-87EE-E3804B8E0D61}" type="pres">
      <dgm:prSet presAssocID="{2811DD8C-7F13-4136-BB7E-B1115043056D}" presName="linNode" presStyleCnt="0"/>
      <dgm:spPr/>
    </dgm:pt>
    <dgm:pt modelId="{FC11E734-C177-4AD5-B30A-7591520C06FD}" type="pres">
      <dgm:prSet presAssocID="{2811DD8C-7F13-4136-BB7E-B1115043056D}" presName="parentText" presStyleLbl="node1" presStyleIdx="6" presStyleCnt="9" custScaleX="123609" custScaleY="2000000" custLinFactNeighborX="-88540" custLinFactNeighborY="415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158B23-6B16-4FDA-887E-343A085678F9}" type="pres">
      <dgm:prSet presAssocID="{2BF1A9B9-65A1-4B4D-B34F-F5544BCD631D}" presName="sp" presStyleCnt="0"/>
      <dgm:spPr/>
    </dgm:pt>
    <dgm:pt modelId="{6A913999-11DE-4498-96E1-842DECC86847}" type="pres">
      <dgm:prSet presAssocID="{8B9564B5-2A61-45A0-88D0-29ADDE20AC6D}" presName="linNode" presStyleCnt="0"/>
      <dgm:spPr/>
    </dgm:pt>
    <dgm:pt modelId="{8F39B63B-E33C-495E-9A29-2FD64CB3B79F}" type="pres">
      <dgm:prSet presAssocID="{8B9564B5-2A61-45A0-88D0-29ADDE20AC6D}" presName="parentText" presStyleLbl="node1" presStyleIdx="7" presStyleCnt="9" custScaleX="123609" custScaleY="2000000" custLinFactY="-900000" custLinFactNeighborX="78835" custLinFactNeighborY="-99943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00F4F0-D68F-4E13-BBF5-77C0C57144CC}" type="pres">
      <dgm:prSet presAssocID="{674619A0-2FA6-4501-914E-E196F8A981D6}" presName="sp" presStyleCnt="0"/>
      <dgm:spPr/>
    </dgm:pt>
    <dgm:pt modelId="{670A7A9D-8D4C-4810-B7FE-F6ABB388E12F}" type="pres">
      <dgm:prSet presAssocID="{DD52D49B-02B6-47E8-8B0C-F4D4DC05525B}" presName="linNode" presStyleCnt="0"/>
      <dgm:spPr/>
    </dgm:pt>
    <dgm:pt modelId="{93F4D3F2-BA24-4DD3-A664-40F674F6FFD6}" type="pres">
      <dgm:prSet presAssocID="{DD52D49B-02B6-47E8-8B0C-F4D4DC05525B}" presName="parentText" presStyleLbl="node1" presStyleIdx="8" presStyleCnt="9" custScaleX="123609" custScaleY="2000000" custLinFactY="-300000" custLinFactNeighborX="982" custLinFactNeighborY="-31880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E9813E-6FE5-498C-B5C4-E984F7420423}" srcId="{7AEEFCD9-6014-487A-965E-1E93C54F581A}" destId="{CEBE0411-D803-4320-99AB-7860E23C2000}" srcOrd="0" destOrd="0" parTransId="{8CCA7A75-34C8-42C4-9966-77515FB3C9BD}" sibTransId="{6F2C0C2F-F25F-4535-AAEE-6C6DB7B8BEF6}"/>
    <dgm:cxn modelId="{C865065F-29ED-425B-9CE9-5E2C8480A86E}" type="presOf" srcId="{159DB29C-4548-4016-9616-7B4D466ACC37}" destId="{5D79418E-2062-45FD-9402-65B576A3BC0C}" srcOrd="0" destOrd="0" presId="urn:microsoft.com/office/officeart/2005/8/layout/vList5"/>
    <dgm:cxn modelId="{D34431BF-F428-42AC-BB77-6A43AE04AF53}" srcId="{7AEEFCD9-6014-487A-965E-1E93C54F581A}" destId="{817DB4DC-07FC-4206-9600-E41A9BB65CA6}" srcOrd="2" destOrd="0" parTransId="{3DBFD72A-D921-46E6-A852-FB685DDE3029}" sibTransId="{C465B613-0AB3-4BD7-85FE-9255E60CB01C}"/>
    <dgm:cxn modelId="{2E1B7FDA-5F6D-47DC-A803-E823B4D80E74}" type="presOf" srcId="{3D46F8E0-D286-402D-88AE-72A091E44388}" destId="{B8CA6BCD-4B72-4232-A1AC-5D7031F502AE}" srcOrd="0" destOrd="0" presId="urn:microsoft.com/office/officeart/2005/8/layout/vList5"/>
    <dgm:cxn modelId="{F22E37B5-3226-4466-B889-C7611076E6C4}" type="presOf" srcId="{2811DD8C-7F13-4136-BB7E-B1115043056D}" destId="{FC11E734-C177-4AD5-B30A-7591520C06FD}" srcOrd="0" destOrd="0" presId="urn:microsoft.com/office/officeart/2005/8/layout/vList5"/>
    <dgm:cxn modelId="{695BFD7E-A0B8-4307-965D-694E4D130A8A}" srcId="{7AEEFCD9-6014-487A-965E-1E93C54F581A}" destId="{6E9A8B1F-3AD4-40E8-9EA0-357EE10266AA}" srcOrd="1" destOrd="0" parTransId="{176C63F9-E5CE-46AB-96DC-557A032BBDD2}" sibTransId="{DE87416E-B20B-435B-8D11-4D0174B01255}"/>
    <dgm:cxn modelId="{A9DC4D0F-C3CD-421F-94E1-4BBBE0797E88}" type="presOf" srcId="{7AEEFCD9-6014-487A-965E-1E93C54F581A}" destId="{6F632BB3-E57C-4E62-89CD-51CAD82665DC}" srcOrd="0" destOrd="0" presId="urn:microsoft.com/office/officeart/2005/8/layout/vList5"/>
    <dgm:cxn modelId="{0FAF9425-6D16-482B-B2E6-FE01A2E296BF}" type="presOf" srcId="{8B9564B5-2A61-45A0-88D0-29ADDE20AC6D}" destId="{8F39B63B-E33C-495E-9A29-2FD64CB3B79F}" srcOrd="0" destOrd="0" presId="urn:microsoft.com/office/officeart/2005/8/layout/vList5"/>
    <dgm:cxn modelId="{EF6CEDE3-8EF4-4ACB-9561-4BD905D5BE49}" srcId="{7AEEFCD9-6014-487A-965E-1E93C54F581A}" destId="{8B9564B5-2A61-45A0-88D0-29ADDE20AC6D}" srcOrd="7" destOrd="0" parTransId="{E415FD8B-F8F6-4DD4-9BC3-CA7F2632EE34}" sibTransId="{674619A0-2FA6-4501-914E-E196F8A981D6}"/>
    <dgm:cxn modelId="{8F51A24B-0A60-46A8-90FD-904D60B7590D}" srcId="{7AEEFCD9-6014-487A-965E-1E93C54F581A}" destId="{758EBE3D-A184-495C-BD79-6728EDC9CD54}" srcOrd="3" destOrd="0" parTransId="{82DF35F7-8AC0-4D1E-B40D-8CADED34A576}" sibTransId="{4C87B185-2016-4694-AB67-4BE47D802E52}"/>
    <dgm:cxn modelId="{6CA11DA8-5DCE-4699-BE06-1EFF86935932}" type="presOf" srcId="{817DB4DC-07FC-4206-9600-E41A9BB65CA6}" destId="{5B694411-7944-4107-A58E-2FF59A865F60}" srcOrd="0" destOrd="0" presId="urn:microsoft.com/office/officeart/2005/8/layout/vList5"/>
    <dgm:cxn modelId="{FF2D9AE1-5754-41F7-AD0A-FB9C6E7ADDCC}" type="presOf" srcId="{CEBE0411-D803-4320-99AB-7860E23C2000}" destId="{530BD588-C8FF-4D42-855A-882F59E56872}" srcOrd="0" destOrd="0" presId="urn:microsoft.com/office/officeart/2005/8/layout/vList5"/>
    <dgm:cxn modelId="{C2A176E5-FB33-43F6-AAC2-2DDF34779FE5}" srcId="{7AEEFCD9-6014-487A-965E-1E93C54F581A}" destId="{2811DD8C-7F13-4136-BB7E-B1115043056D}" srcOrd="6" destOrd="0" parTransId="{2D4DF610-6B83-4063-8C5B-ED1482655B3A}" sibTransId="{2BF1A9B9-65A1-4B4D-B34F-F5544BCD631D}"/>
    <dgm:cxn modelId="{9EED79EA-A540-485A-AFA4-C70AB11F7B4B}" type="presOf" srcId="{758EBE3D-A184-495C-BD79-6728EDC9CD54}" destId="{C6F211D3-EAAC-4B4B-8B44-A8D00060E8D7}" srcOrd="0" destOrd="0" presId="urn:microsoft.com/office/officeart/2005/8/layout/vList5"/>
    <dgm:cxn modelId="{D5161A87-75DD-4285-A773-8BAE030A504F}" srcId="{7AEEFCD9-6014-487A-965E-1E93C54F581A}" destId="{DD52D49B-02B6-47E8-8B0C-F4D4DC05525B}" srcOrd="8" destOrd="0" parTransId="{D91E0290-CA84-4029-8417-60538C26F0AA}" sibTransId="{345DC3A9-0951-4B44-A08B-4CA37EA8C7F5}"/>
    <dgm:cxn modelId="{95A1736E-9DC9-44B8-BEB1-6F8F8736D563}" srcId="{7AEEFCD9-6014-487A-965E-1E93C54F581A}" destId="{3D46F8E0-D286-402D-88AE-72A091E44388}" srcOrd="5" destOrd="0" parTransId="{AC8D30CD-2B95-417D-B0BF-92DDA8BFA6CF}" sibTransId="{6599B337-1A20-4A5E-AA31-F86C86041697}"/>
    <dgm:cxn modelId="{B0021D3B-7AAE-47F2-AAC8-82CF82D719DD}" srcId="{7AEEFCD9-6014-487A-965E-1E93C54F581A}" destId="{159DB29C-4548-4016-9616-7B4D466ACC37}" srcOrd="4" destOrd="0" parTransId="{EBDE5654-BCD0-4A47-9E82-A1333BFEAF70}" sibTransId="{29C37707-F16E-4134-B012-35556C4604AC}"/>
    <dgm:cxn modelId="{C969463A-AF7E-41A1-B77D-066A40711A6D}" type="presOf" srcId="{6E9A8B1F-3AD4-40E8-9EA0-357EE10266AA}" destId="{FDA1762B-30E4-4946-99FC-AEF84F3A24D3}" srcOrd="0" destOrd="0" presId="urn:microsoft.com/office/officeart/2005/8/layout/vList5"/>
    <dgm:cxn modelId="{5B059592-4E65-4F40-B7A0-EE86A2CBD72D}" type="presOf" srcId="{DD52D49B-02B6-47E8-8B0C-F4D4DC05525B}" destId="{93F4D3F2-BA24-4DD3-A664-40F674F6FFD6}" srcOrd="0" destOrd="0" presId="urn:microsoft.com/office/officeart/2005/8/layout/vList5"/>
    <dgm:cxn modelId="{FC87F322-A264-47DB-ADC1-085ABB3CD356}" type="presParOf" srcId="{6F632BB3-E57C-4E62-89CD-51CAD82665DC}" destId="{4842631D-ACFE-4595-8A77-AB90D913A35F}" srcOrd="0" destOrd="0" presId="urn:microsoft.com/office/officeart/2005/8/layout/vList5"/>
    <dgm:cxn modelId="{D1C5DEC1-A5ED-4DBF-87C9-3C5CBE1700FC}" type="presParOf" srcId="{4842631D-ACFE-4595-8A77-AB90D913A35F}" destId="{530BD588-C8FF-4D42-855A-882F59E56872}" srcOrd="0" destOrd="0" presId="urn:microsoft.com/office/officeart/2005/8/layout/vList5"/>
    <dgm:cxn modelId="{8137FC42-F3AB-41EC-A6C4-C528FF400749}" type="presParOf" srcId="{6F632BB3-E57C-4E62-89CD-51CAD82665DC}" destId="{58000E59-981A-45B0-8AFB-ED1D8E1102B3}" srcOrd="1" destOrd="0" presId="urn:microsoft.com/office/officeart/2005/8/layout/vList5"/>
    <dgm:cxn modelId="{E5A9B24D-64A2-41F2-8214-E28937665769}" type="presParOf" srcId="{6F632BB3-E57C-4E62-89CD-51CAD82665DC}" destId="{359EDD34-5E4B-4DC4-9B46-ED40456562AA}" srcOrd="2" destOrd="0" presId="urn:microsoft.com/office/officeart/2005/8/layout/vList5"/>
    <dgm:cxn modelId="{BBC72848-489C-4DDE-A802-44321E686D9B}" type="presParOf" srcId="{359EDD34-5E4B-4DC4-9B46-ED40456562AA}" destId="{FDA1762B-30E4-4946-99FC-AEF84F3A24D3}" srcOrd="0" destOrd="0" presId="urn:microsoft.com/office/officeart/2005/8/layout/vList5"/>
    <dgm:cxn modelId="{BDE528C3-46CE-495C-B2D2-9F25BDD2BC77}" type="presParOf" srcId="{6F632BB3-E57C-4E62-89CD-51CAD82665DC}" destId="{D9714554-4600-4814-B93C-96B4BDC61BC3}" srcOrd="3" destOrd="0" presId="urn:microsoft.com/office/officeart/2005/8/layout/vList5"/>
    <dgm:cxn modelId="{C5B73B34-C6B1-43AA-95B3-5F2816A5C7A8}" type="presParOf" srcId="{6F632BB3-E57C-4E62-89CD-51CAD82665DC}" destId="{D5EBCB6E-33F8-4C34-BB50-DC2FF547EA23}" srcOrd="4" destOrd="0" presId="urn:microsoft.com/office/officeart/2005/8/layout/vList5"/>
    <dgm:cxn modelId="{4602D63C-1543-4AFB-A288-4B204EA1C295}" type="presParOf" srcId="{D5EBCB6E-33F8-4C34-BB50-DC2FF547EA23}" destId="{5B694411-7944-4107-A58E-2FF59A865F60}" srcOrd="0" destOrd="0" presId="urn:microsoft.com/office/officeart/2005/8/layout/vList5"/>
    <dgm:cxn modelId="{F3E3C926-B2F9-40AC-876F-5F768FC2776E}" type="presParOf" srcId="{6F632BB3-E57C-4E62-89CD-51CAD82665DC}" destId="{CDDF8269-5C40-48C7-BEB6-1E0FF589D272}" srcOrd="5" destOrd="0" presId="urn:microsoft.com/office/officeart/2005/8/layout/vList5"/>
    <dgm:cxn modelId="{D20CA33F-DDD4-4A51-A561-0418C2AD4249}" type="presParOf" srcId="{6F632BB3-E57C-4E62-89CD-51CAD82665DC}" destId="{50398EDC-F32D-419B-AA09-BD53DEC7D65A}" srcOrd="6" destOrd="0" presId="urn:microsoft.com/office/officeart/2005/8/layout/vList5"/>
    <dgm:cxn modelId="{C905B372-4880-4E4D-9E3F-B870991A6D72}" type="presParOf" srcId="{50398EDC-F32D-419B-AA09-BD53DEC7D65A}" destId="{C6F211D3-EAAC-4B4B-8B44-A8D00060E8D7}" srcOrd="0" destOrd="0" presId="urn:microsoft.com/office/officeart/2005/8/layout/vList5"/>
    <dgm:cxn modelId="{F49C293E-8CA7-4E68-86BD-118CEFA75719}" type="presParOf" srcId="{6F632BB3-E57C-4E62-89CD-51CAD82665DC}" destId="{3AAC188B-53BF-4FAA-9CE4-922B36D39A02}" srcOrd="7" destOrd="0" presId="urn:microsoft.com/office/officeart/2005/8/layout/vList5"/>
    <dgm:cxn modelId="{FC7CE14D-FDCE-4B9A-94A3-DB44504E1682}" type="presParOf" srcId="{6F632BB3-E57C-4E62-89CD-51CAD82665DC}" destId="{1A6AAC8F-4DDF-43B0-B372-66CA6B87D529}" srcOrd="8" destOrd="0" presId="urn:microsoft.com/office/officeart/2005/8/layout/vList5"/>
    <dgm:cxn modelId="{746EFFAA-7177-4E92-BE25-7F182ED0E350}" type="presParOf" srcId="{1A6AAC8F-4DDF-43B0-B372-66CA6B87D529}" destId="{5D79418E-2062-45FD-9402-65B576A3BC0C}" srcOrd="0" destOrd="0" presId="urn:microsoft.com/office/officeart/2005/8/layout/vList5"/>
    <dgm:cxn modelId="{819C73D5-350B-4B20-93FC-5C5EDDEE9559}" type="presParOf" srcId="{6F632BB3-E57C-4E62-89CD-51CAD82665DC}" destId="{C5D144FA-9820-46A4-A48B-AC375FD6634E}" srcOrd="9" destOrd="0" presId="urn:microsoft.com/office/officeart/2005/8/layout/vList5"/>
    <dgm:cxn modelId="{17611705-5277-4D82-ABBD-65F588A33C34}" type="presParOf" srcId="{6F632BB3-E57C-4E62-89CD-51CAD82665DC}" destId="{3C4EAF55-BD76-4F9D-9E17-45781211721E}" srcOrd="10" destOrd="0" presId="urn:microsoft.com/office/officeart/2005/8/layout/vList5"/>
    <dgm:cxn modelId="{ACBD355D-A4B5-4ABB-84E3-EC6A07CC1081}" type="presParOf" srcId="{3C4EAF55-BD76-4F9D-9E17-45781211721E}" destId="{B8CA6BCD-4B72-4232-A1AC-5D7031F502AE}" srcOrd="0" destOrd="0" presId="urn:microsoft.com/office/officeart/2005/8/layout/vList5"/>
    <dgm:cxn modelId="{6D934C7B-B87F-417E-8655-C0B0B7BC07F3}" type="presParOf" srcId="{6F632BB3-E57C-4E62-89CD-51CAD82665DC}" destId="{FDFFCF18-C492-46C8-808E-05C0C0E60994}" srcOrd="11" destOrd="0" presId="urn:microsoft.com/office/officeart/2005/8/layout/vList5"/>
    <dgm:cxn modelId="{87D8089D-B8EE-4911-8C0B-9C2B9DB04138}" type="presParOf" srcId="{6F632BB3-E57C-4E62-89CD-51CAD82665DC}" destId="{E4F404C2-E76F-4FA4-87EE-E3804B8E0D61}" srcOrd="12" destOrd="0" presId="urn:microsoft.com/office/officeart/2005/8/layout/vList5"/>
    <dgm:cxn modelId="{23BCCF07-FC66-4B06-B463-06CF8F6F8E46}" type="presParOf" srcId="{E4F404C2-E76F-4FA4-87EE-E3804B8E0D61}" destId="{FC11E734-C177-4AD5-B30A-7591520C06FD}" srcOrd="0" destOrd="0" presId="urn:microsoft.com/office/officeart/2005/8/layout/vList5"/>
    <dgm:cxn modelId="{1D66A1BC-AEE0-455B-9D94-EAE239A1B592}" type="presParOf" srcId="{6F632BB3-E57C-4E62-89CD-51CAD82665DC}" destId="{3C158B23-6B16-4FDA-887E-343A085678F9}" srcOrd="13" destOrd="0" presId="urn:microsoft.com/office/officeart/2005/8/layout/vList5"/>
    <dgm:cxn modelId="{1F29E377-7E48-4317-AB1E-1C9878C6DD60}" type="presParOf" srcId="{6F632BB3-E57C-4E62-89CD-51CAD82665DC}" destId="{6A913999-11DE-4498-96E1-842DECC86847}" srcOrd="14" destOrd="0" presId="urn:microsoft.com/office/officeart/2005/8/layout/vList5"/>
    <dgm:cxn modelId="{3567E48E-7905-4A73-A591-AD095EB9E8C1}" type="presParOf" srcId="{6A913999-11DE-4498-96E1-842DECC86847}" destId="{8F39B63B-E33C-495E-9A29-2FD64CB3B79F}" srcOrd="0" destOrd="0" presId="urn:microsoft.com/office/officeart/2005/8/layout/vList5"/>
    <dgm:cxn modelId="{D746C427-4D9C-4BB5-803D-FDD4FF88BB3C}" type="presParOf" srcId="{6F632BB3-E57C-4E62-89CD-51CAD82665DC}" destId="{2700F4F0-D68F-4E13-BBF5-77C0C57144CC}" srcOrd="15" destOrd="0" presId="urn:microsoft.com/office/officeart/2005/8/layout/vList5"/>
    <dgm:cxn modelId="{DADB5A31-1168-4AD1-8BCD-AB30F24029DA}" type="presParOf" srcId="{6F632BB3-E57C-4E62-89CD-51CAD82665DC}" destId="{670A7A9D-8D4C-4810-B7FE-F6ABB388E12F}" srcOrd="16" destOrd="0" presId="urn:microsoft.com/office/officeart/2005/8/layout/vList5"/>
    <dgm:cxn modelId="{DBEDB099-1896-446A-9459-18511987D900}" type="presParOf" srcId="{670A7A9D-8D4C-4810-B7FE-F6ABB388E12F}" destId="{93F4D3F2-BA24-4DD3-A664-40F674F6FF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3C971C-9D0D-43EF-BA52-599E73FF836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C814238-73FC-4D03-9382-49E43852F514}">
      <dgm:prSet/>
      <dgm:spPr/>
      <dgm:t>
        <a:bodyPr/>
        <a:lstStyle/>
        <a:p>
          <a:pPr rtl="0"/>
          <a:r>
            <a:rPr lang="cs-CZ" dirty="0" smtClean="0"/>
            <a:t>Záběr 47cm </a:t>
          </a:r>
          <a:endParaRPr lang="cs-CZ" dirty="0"/>
        </a:p>
      </dgm:t>
    </dgm:pt>
    <dgm:pt modelId="{3DE0AFC6-DE86-4D2D-8F56-33433B92F4A4}" type="parTrans" cxnId="{3835713C-06DA-4090-848F-47BF30467D76}">
      <dgm:prSet/>
      <dgm:spPr/>
      <dgm:t>
        <a:bodyPr/>
        <a:lstStyle/>
        <a:p>
          <a:endParaRPr lang="cs-CZ"/>
        </a:p>
      </dgm:t>
    </dgm:pt>
    <dgm:pt modelId="{0130F36B-7BBB-4501-8070-57BF429C6C85}" type="sibTrans" cxnId="{3835713C-06DA-4090-848F-47BF30467D76}">
      <dgm:prSet/>
      <dgm:spPr/>
      <dgm:t>
        <a:bodyPr/>
        <a:lstStyle/>
        <a:p>
          <a:endParaRPr lang="cs-CZ"/>
        </a:p>
      </dgm:t>
    </dgm:pt>
    <dgm:pt modelId="{FA812323-00AB-456C-8737-58A9FF5F08EF}">
      <dgm:prSet/>
      <dgm:spPr/>
      <dgm:t>
        <a:bodyPr/>
        <a:lstStyle/>
        <a:p>
          <a:pPr rtl="0"/>
          <a:r>
            <a:rPr lang="cs-CZ" dirty="0" smtClean="0"/>
            <a:t>Motor HONDA GCV 135 (135ccm)</a:t>
          </a:r>
          <a:endParaRPr lang="cs-CZ" dirty="0"/>
        </a:p>
      </dgm:t>
    </dgm:pt>
    <dgm:pt modelId="{A8F90643-BBDF-4A22-AD70-84DA6B2B8E98}" type="parTrans" cxnId="{6E4B4EFB-CEA5-4365-AEE4-5ACC8629601E}">
      <dgm:prSet/>
      <dgm:spPr/>
      <dgm:t>
        <a:bodyPr/>
        <a:lstStyle/>
        <a:p>
          <a:endParaRPr lang="cs-CZ"/>
        </a:p>
      </dgm:t>
    </dgm:pt>
    <dgm:pt modelId="{AB804872-1D2E-4293-AB47-24FF7BC8F35A}" type="sibTrans" cxnId="{6E4B4EFB-CEA5-4365-AEE4-5ACC8629601E}">
      <dgm:prSet/>
      <dgm:spPr/>
      <dgm:t>
        <a:bodyPr/>
        <a:lstStyle/>
        <a:p>
          <a:endParaRPr lang="cs-CZ"/>
        </a:p>
      </dgm:t>
    </dgm:pt>
    <dgm:pt modelId="{03669C6D-F6A1-416B-A68F-F3E77BD85F0F}">
      <dgm:prSet/>
      <dgm:spPr/>
      <dgm:t>
        <a:bodyPr/>
        <a:lstStyle/>
        <a:p>
          <a:pPr rtl="0"/>
          <a:r>
            <a:rPr lang="cs-CZ" dirty="0" smtClean="0"/>
            <a:t>Výkon a rozvod motoru 4,5 HP (stará norma) - OHC </a:t>
          </a:r>
          <a:endParaRPr lang="cs-CZ" dirty="0"/>
        </a:p>
      </dgm:t>
    </dgm:pt>
    <dgm:pt modelId="{6339A0E4-5840-4DEA-BF4F-8487A52FF28C}" type="parTrans" cxnId="{74ABDA22-29EA-44D9-9734-FDCC146249FC}">
      <dgm:prSet/>
      <dgm:spPr/>
      <dgm:t>
        <a:bodyPr/>
        <a:lstStyle/>
        <a:p>
          <a:endParaRPr lang="cs-CZ"/>
        </a:p>
      </dgm:t>
    </dgm:pt>
    <dgm:pt modelId="{74BB38A6-D0A2-4AFC-A13A-C40BE7ACE135}" type="sibTrans" cxnId="{74ABDA22-29EA-44D9-9734-FDCC146249FC}">
      <dgm:prSet/>
      <dgm:spPr/>
      <dgm:t>
        <a:bodyPr/>
        <a:lstStyle/>
        <a:p>
          <a:endParaRPr lang="cs-CZ"/>
        </a:p>
      </dgm:t>
    </dgm:pt>
    <dgm:pt modelId="{BF349171-E06D-4A1C-8A9E-EE10017A75BE}">
      <dgm:prSet/>
      <dgm:spPr/>
      <dgm:t>
        <a:bodyPr/>
        <a:lstStyle/>
        <a:p>
          <a:pPr rtl="0"/>
          <a:r>
            <a:rPr lang="cs-CZ" dirty="0" smtClean="0"/>
            <a:t>Kola v kuličkových ložiskách </a:t>
          </a:r>
          <a:endParaRPr lang="cs-CZ" dirty="0"/>
        </a:p>
      </dgm:t>
    </dgm:pt>
    <dgm:pt modelId="{25BF505C-5225-4919-9A54-0414F7D6CCAE}" type="parTrans" cxnId="{2584F8B5-5C50-4194-9C51-E874D4688C68}">
      <dgm:prSet/>
      <dgm:spPr/>
      <dgm:t>
        <a:bodyPr/>
        <a:lstStyle/>
        <a:p>
          <a:endParaRPr lang="cs-CZ"/>
        </a:p>
      </dgm:t>
    </dgm:pt>
    <dgm:pt modelId="{046764DB-4A45-4AA4-B8D1-A27FFE53D07E}" type="sibTrans" cxnId="{2584F8B5-5C50-4194-9C51-E874D4688C68}">
      <dgm:prSet/>
      <dgm:spPr/>
      <dgm:t>
        <a:bodyPr/>
        <a:lstStyle/>
        <a:p>
          <a:endParaRPr lang="cs-CZ"/>
        </a:p>
      </dgm:t>
    </dgm:pt>
    <dgm:pt modelId="{E4EC92A8-DF97-45E7-B3C6-5AD6FA15B3B7}">
      <dgm:prSet/>
      <dgm:spPr/>
      <dgm:t>
        <a:bodyPr/>
        <a:lstStyle/>
        <a:p>
          <a:pPr rtl="0"/>
          <a:r>
            <a:rPr lang="cs-CZ" dirty="0" smtClean="0"/>
            <a:t>Rozměr kol 180/200 mm, šíře 50mm </a:t>
          </a:r>
          <a:endParaRPr lang="cs-CZ" dirty="0"/>
        </a:p>
      </dgm:t>
    </dgm:pt>
    <dgm:pt modelId="{D97985AE-B322-4F02-944A-04463434C4B1}" type="parTrans" cxnId="{5A7B69F6-7EB0-401B-98DE-9FA60F0A2C66}">
      <dgm:prSet/>
      <dgm:spPr/>
      <dgm:t>
        <a:bodyPr/>
        <a:lstStyle/>
        <a:p>
          <a:endParaRPr lang="cs-CZ"/>
        </a:p>
      </dgm:t>
    </dgm:pt>
    <dgm:pt modelId="{4912A299-E693-438F-818E-5550244568CF}" type="sibTrans" cxnId="{5A7B69F6-7EB0-401B-98DE-9FA60F0A2C66}">
      <dgm:prSet/>
      <dgm:spPr/>
      <dgm:t>
        <a:bodyPr/>
        <a:lstStyle/>
        <a:p>
          <a:endParaRPr lang="cs-CZ"/>
        </a:p>
      </dgm:t>
    </dgm:pt>
    <dgm:pt modelId="{1669CF8F-FD45-4554-AAD7-9350F7EC78D9}">
      <dgm:prSet/>
      <dgm:spPr/>
      <dgm:t>
        <a:bodyPr/>
        <a:lstStyle/>
        <a:p>
          <a:pPr rtl="0"/>
          <a:r>
            <a:rPr lang="cs-CZ" dirty="0" smtClean="0"/>
            <a:t>Nastavení výšky střihu 20-65mm </a:t>
          </a:r>
          <a:endParaRPr lang="cs-CZ" dirty="0"/>
        </a:p>
      </dgm:t>
    </dgm:pt>
    <dgm:pt modelId="{5C10C18B-49E2-4973-B448-804AC40A0172}" type="parTrans" cxnId="{4F20F376-0683-42A7-B246-C9FABC04253B}">
      <dgm:prSet/>
      <dgm:spPr/>
      <dgm:t>
        <a:bodyPr/>
        <a:lstStyle/>
        <a:p>
          <a:endParaRPr lang="cs-CZ"/>
        </a:p>
      </dgm:t>
    </dgm:pt>
    <dgm:pt modelId="{131F1E57-DCF7-418A-ADD7-26C10552955B}" type="sibTrans" cxnId="{4F20F376-0683-42A7-B246-C9FABC04253B}">
      <dgm:prSet/>
      <dgm:spPr/>
      <dgm:t>
        <a:bodyPr/>
        <a:lstStyle/>
        <a:p>
          <a:endParaRPr lang="cs-CZ"/>
        </a:p>
      </dgm:t>
    </dgm:pt>
    <dgm:pt modelId="{D51DE986-6944-4F21-B4DA-F89B7A86BDF3}">
      <dgm:prSet/>
      <dgm:spPr/>
      <dgm:t>
        <a:bodyPr/>
        <a:lstStyle/>
        <a:p>
          <a:pPr rtl="0"/>
          <a:r>
            <a:rPr lang="cs-CZ" dirty="0" smtClean="0"/>
            <a:t>Koš 65 litrů - speciální látka </a:t>
          </a:r>
          <a:endParaRPr lang="cs-CZ" dirty="0"/>
        </a:p>
      </dgm:t>
    </dgm:pt>
    <dgm:pt modelId="{1136573F-E3AB-423B-B5D5-25CC0BF70574}" type="parTrans" cxnId="{590ABF39-BC8E-4026-9CEF-6D9650A9A9D0}">
      <dgm:prSet/>
      <dgm:spPr/>
      <dgm:t>
        <a:bodyPr/>
        <a:lstStyle/>
        <a:p>
          <a:endParaRPr lang="cs-CZ"/>
        </a:p>
      </dgm:t>
    </dgm:pt>
    <dgm:pt modelId="{F3D29622-18BD-4BA0-9535-F0C70311C894}" type="sibTrans" cxnId="{590ABF39-BC8E-4026-9CEF-6D9650A9A9D0}">
      <dgm:prSet/>
      <dgm:spPr/>
      <dgm:t>
        <a:bodyPr/>
        <a:lstStyle/>
        <a:p>
          <a:endParaRPr lang="cs-CZ"/>
        </a:p>
      </dgm:t>
    </dgm:pt>
    <dgm:pt modelId="{38E97D02-5178-46BB-8E12-B6E33FC13076}">
      <dgm:prSet/>
      <dgm:spPr/>
      <dgm:t>
        <a:bodyPr/>
        <a:lstStyle/>
        <a:p>
          <a:pPr rtl="0"/>
          <a:r>
            <a:rPr lang="cs-CZ" dirty="0" smtClean="0"/>
            <a:t>Hmotnost 32,2 kg </a:t>
          </a:r>
          <a:endParaRPr lang="cs-CZ" dirty="0"/>
        </a:p>
      </dgm:t>
    </dgm:pt>
    <dgm:pt modelId="{693E8EFF-B981-4F30-B8AD-23A253FF5DDD}" type="parTrans" cxnId="{FD46D03D-978A-4AE6-88BF-5F8419987B23}">
      <dgm:prSet/>
      <dgm:spPr/>
      <dgm:t>
        <a:bodyPr/>
        <a:lstStyle/>
        <a:p>
          <a:endParaRPr lang="cs-CZ"/>
        </a:p>
      </dgm:t>
    </dgm:pt>
    <dgm:pt modelId="{5C1E647F-89E1-488E-AD25-1FDA7CCFE28B}" type="sibTrans" cxnId="{FD46D03D-978A-4AE6-88BF-5F8419987B23}">
      <dgm:prSet/>
      <dgm:spPr/>
      <dgm:t>
        <a:bodyPr/>
        <a:lstStyle/>
        <a:p>
          <a:endParaRPr lang="cs-CZ"/>
        </a:p>
      </dgm:t>
    </dgm:pt>
    <dgm:pt modelId="{C46D6122-9C73-4A6D-987A-E4809DA3C9E9}">
      <dgm:prSet/>
      <dgm:spPr/>
      <dgm:t>
        <a:bodyPr/>
        <a:lstStyle/>
        <a:p>
          <a:pPr rtl="0"/>
          <a:r>
            <a:rPr lang="cs-CZ" b="1" dirty="0" smtClean="0"/>
            <a:t>Možnost mulčování </a:t>
          </a:r>
          <a:endParaRPr lang="cs-CZ" dirty="0"/>
        </a:p>
      </dgm:t>
    </dgm:pt>
    <dgm:pt modelId="{72938D20-5DD0-48A9-9895-6ECB9A770363}" type="parTrans" cxnId="{B2D26279-FF48-4642-B5BD-EA7927F93426}">
      <dgm:prSet/>
      <dgm:spPr/>
      <dgm:t>
        <a:bodyPr/>
        <a:lstStyle/>
        <a:p>
          <a:endParaRPr lang="cs-CZ"/>
        </a:p>
      </dgm:t>
    </dgm:pt>
    <dgm:pt modelId="{0186B015-EAE8-4CB0-A342-E1A76C6D3947}" type="sibTrans" cxnId="{B2D26279-FF48-4642-B5BD-EA7927F93426}">
      <dgm:prSet/>
      <dgm:spPr/>
      <dgm:t>
        <a:bodyPr/>
        <a:lstStyle/>
        <a:p>
          <a:endParaRPr lang="cs-CZ"/>
        </a:p>
      </dgm:t>
    </dgm:pt>
    <dgm:pt modelId="{34A7CFF5-AD77-4BA9-855B-A9C7FBD6DC79}" type="pres">
      <dgm:prSet presAssocID="{FE3C971C-9D0D-43EF-BA52-599E73FF83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A0CE692-CB0E-411D-BE29-3E09204CC00D}" type="pres">
      <dgm:prSet presAssocID="{CC814238-73FC-4D03-9382-49E43852F514}" presName="linNode" presStyleCnt="0"/>
      <dgm:spPr/>
    </dgm:pt>
    <dgm:pt modelId="{D7E85F87-3346-450D-99D7-C1FC17887CC8}" type="pres">
      <dgm:prSet presAssocID="{CC814238-73FC-4D03-9382-49E43852F514}" presName="parentText" presStyleLbl="node1" presStyleIdx="0" presStyleCnt="9" custScaleX="128470" custScaleY="2000000" custLinFactNeighborX="-88540" custLinFactNeighborY="567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4D2449-59C5-4E8D-B219-F2EBCF3A6088}" type="pres">
      <dgm:prSet presAssocID="{0130F36B-7BBB-4501-8070-57BF429C6C85}" presName="sp" presStyleCnt="0"/>
      <dgm:spPr/>
    </dgm:pt>
    <dgm:pt modelId="{7C08D864-5AD5-485E-901E-15E944938B40}" type="pres">
      <dgm:prSet presAssocID="{FA812323-00AB-456C-8737-58A9FF5F08EF}" presName="linNode" presStyleCnt="0"/>
      <dgm:spPr/>
    </dgm:pt>
    <dgm:pt modelId="{E6569596-6539-4CDD-B205-2E08BF6F98EA}" type="pres">
      <dgm:prSet presAssocID="{FA812323-00AB-456C-8737-58A9FF5F08EF}" presName="parentText" presStyleLbl="node1" presStyleIdx="1" presStyleCnt="9" custScaleX="128470" custScaleY="2000000" custLinFactY="-900000" custLinFactNeighborX="73976" custLinFactNeighborY="-9979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B2DEAB-F03B-4D46-87A1-B515A20FA3A8}" type="pres">
      <dgm:prSet presAssocID="{AB804872-1D2E-4293-AB47-24FF7BC8F35A}" presName="sp" presStyleCnt="0"/>
      <dgm:spPr/>
    </dgm:pt>
    <dgm:pt modelId="{98D1ED46-41D9-4391-ADB1-49A9290A3F44}" type="pres">
      <dgm:prSet presAssocID="{03669C6D-F6A1-416B-A68F-F3E77BD85F0F}" presName="linNode" presStyleCnt="0"/>
      <dgm:spPr/>
    </dgm:pt>
    <dgm:pt modelId="{A5E61750-2EEF-4FC1-88C3-8601D4B9FA15}" type="pres">
      <dgm:prSet presAssocID="{03669C6D-F6A1-416B-A68F-F3E77BD85F0F}" presName="parentText" presStyleLbl="node1" presStyleIdx="2" presStyleCnt="9" custScaleX="128470" custScaleY="2000000" custLinFactNeighborX="-88540" custLinFactNeighborY="517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76894C-56A7-4270-BA18-6E08F631FCC8}" type="pres">
      <dgm:prSet presAssocID="{74BB38A6-D0A2-4AFC-A13A-C40BE7ACE135}" presName="sp" presStyleCnt="0"/>
      <dgm:spPr/>
    </dgm:pt>
    <dgm:pt modelId="{41836141-BC7A-4DEB-A803-2E862BDADF61}" type="pres">
      <dgm:prSet presAssocID="{BF349171-E06D-4A1C-8A9E-EE10017A75BE}" presName="linNode" presStyleCnt="0"/>
      <dgm:spPr/>
    </dgm:pt>
    <dgm:pt modelId="{C35917F7-F402-44F8-81CA-46D727A4B480}" type="pres">
      <dgm:prSet presAssocID="{BF349171-E06D-4A1C-8A9E-EE10017A75BE}" presName="parentText" presStyleLbl="node1" presStyleIdx="3" presStyleCnt="9" custScaleX="128470" custScaleY="2000000" custLinFactY="-900000" custLinFactNeighborX="73976" custLinFactNeighborY="-99841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34FA3F-4BC5-4B8C-B4A5-AE66E1926D95}" type="pres">
      <dgm:prSet presAssocID="{046764DB-4A45-4AA4-B8D1-A27FFE53D07E}" presName="sp" presStyleCnt="0"/>
      <dgm:spPr/>
    </dgm:pt>
    <dgm:pt modelId="{852C3AAD-9D1A-41DA-924B-588899B15A80}" type="pres">
      <dgm:prSet presAssocID="{E4EC92A8-DF97-45E7-B3C6-5AD6FA15B3B7}" presName="linNode" presStyleCnt="0"/>
      <dgm:spPr/>
    </dgm:pt>
    <dgm:pt modelId="{7B2DEF11-C544-4839-BE78-F460C930727D}" type="pres">
      <dgm:prSet presAssocID="{E4EC92A8-DF97-45E7-B3C6-5AD6FA15B3B7}" presName="parentText" presStyleLbl="node1" presStyleIdx="4" presStyleCnt="9" custScaleX="128470" custScaleY="2000000" custLinFactNeighborX="-88540" custLinFactNeighborY="466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409C4E-744B-4F38-A159-9EE5DD65898C}" type="pres">
      <dgm:prSet presAssocID="{4912A299-E693-438F-818E-5550244568CF}" presName="sp" presStyleCnt="0"/>
      <dgm:spPr/>
    </dgm:pt>
    <dgm:pt modelId="{07A9CCE9-1020-4D3A-95F5-3AE05C76E6A7}" type="pres">
      <dgm:prSet presAssocID="{1669CF8F-FD45-4554-AAD7-9350F7EC78D9}" presName="linNode" presStyleCnt="0"/>
      <dgm:spPr/>
    </dgm:pt>
    <dgm:pt modelId="{B667BDAE-6E51-4BA7-9679-1F2B5367AAFC}" type="pres">
      <dgm:prSet presAssocID="{1669CF8F-FD45-4554-AAD7-9350F7EC78D9}" presName="parentText" presStyleLbl="node1" presStyleIdx="5" presStyleCnt="9" custScaleX="128470" custScaleY="2000000" custLinFactY="-900000" custLinFactNeighborX="73976" custLinFactNeighborY="-99892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16C92D-167E-4D9E-AA2D-83F88C9D7A15}" type="pres">
      <dgm:prSet presAssocID="{131F1E57-DCF7-418A-ADD7-26C10552955B}" presName="sp" presStyleCnt="0"/>
      <dgm:spPr/>
    </dgm:pt>
    <dgm:pt modelId="{CAACF0AD-7AE4-4616-B18F-8B33D239D8F9}" type="pres">
      <dgm:prSet presAssocID="{D51DE986-6944-4F21-B4DA-F89B7A86BDF3}" presName="linNode" presStyleCnt="0"/>
      <dgm:spPr/>
    </dgm:pt>
    <dgm:pt modelId="{C481815B-6837-4D6A-8ABE-56D0CF776DA8}" type="pres">
      <dgm:prSet presAssocID="{D51DE986-6944-4F21-B4DA-F89B7A86BDF3}" presName="parentText" presStyleLbl="node1" presStyleIdx="6" presStyleCnt="9" custScaleX="128470" custScaleY="2000000" custLinFactNeighborX="-88540" custLinFactNeighborY="415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32347F-3FAF-4386-88FF-6C28666E09BE}" type="pres">
      <dgm:prSet presAssocID="{F3D29622-18BD-4BA0-9535-F0C70311C894}" presName="sp" presStyleCnt="0"/>
      <dgm:spPr/>
    </dgm:pt>
    <dgm:pt modelId="{7C3A5C44-EEE9-4189-867C-232EA43EF33B}" type="pres">
      <dgm:prSet presAssocID="{38E97D02-5178-46BB-8E12-B6E33FC13076}" presName="linNode" presStyleCnt="0"/>
      <dgm:spPr/>
    </dgm:pt>
    <dgm:pt modelId="{AF494AC8-15A2-4918-8537-15B7192BCD2C}" type="pres">
      <dgm:prSet presAssocID="{38E97D02-5178-46BB-8E12-B6E33FC13076}" presName="parentText" presStyleLbl="node1" presStyleIdx="7" presStyleCnt="9" custScaleX="128470" custScaleY="2000000" custLinFactY="-900000" custLinFactNeighborX="73976" custLinFactNeighborY="-99943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BDDAC4-93F9-4F2D-9B71-4D83CFD25875}" type="pres">
      <dgm:prSet presAssocID="{5C1E647F-89E1-488E-AD25-1FDA7CCFE28B}" presName="sp" presStyleCnt="0"/>
      <dgm:spPr/>
    </dgm:pt>
    <dgm:pt modelId="{DCC40F61-B7D2-42F3-91BF-5E15AA0EE539}" type="pres">
      <dgm:prSet presAssocID="{C46D6122-9C73-4A6D-987A-E4809DA3C9E9}" presName="linNode" presStyleCnt="0"/>
      <dgm:spPr/>
    </dgm:pt>
    <dgm:pt modelId="{E4E0784A-7207-4EAF-AAE0-D2D886BA9081}" type="pres">
      <dgm:prSet presAssocID="{C46D6122-9C73-4A6D-987A-E4809DA3C9E9}" presName="parentText" presStyleLbl="node1" presStyleIdx="8" presStyleCnt="9" custScaleX="128470" custScaleY="2000000" custLinFactY="-400000" custLinFactNeighborX="-1453" custLinFactNeighborY="-46606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584F8B5-5C50-4194-9C51-E874D4688C68}" srcId="{FE3C971C-9D0D-43EF-BA52-599E73FF836B}" destId="{BF349171-E06D-4A1C-8A9E-EE10017A75BE}" srcOrd="3" destOrd="0" parTransId="{25BF505C-5225-4919-9A54-0414F7D6CCAE}" sibTransId="{046764DB-4A45-4AA4-B8D1-A27FFE53D07E}"/>
    <dgm:cxn modelId="{15306448-0B3A-45EF-929F-A9624D60A0BD}" type="presOf" srcId="{E4EC92A8-DF97-45E7-B3C6-5AD6FA15B3B7}" destId="{7B2DEF11-C544-4839-BE78-F460C930727D}" srcOrd="0" destOrd="0" presId="urn:microsoft.com/office/officeart/2005/8/layout/vList5"/>
    <dgm:cxn modelId="{BAEF97F6-7EFF-405D-B92B-6EE8D2CADFA4}" type="presOf" srcId="{BF349171-E06D-4A1C-8A9E-EE10017A75BE}" destId="{C35917F7-F402-44F8-81CA-46D727A4B480}" srcOrd="0" destOrd="0" presId="urn:microsoft.com/office/officeart/2005/8/layout/vList5"/>
    <dgm:cxn modelId="{5A7B69F6-7EB0-401B-98DE-9FA60F0A2C66}" srcId="{FE3C971C-9D0D-43EF-BA52-599E73FF836B}" destId="{E4EC92A8-DF97-45E7-B3C6-5AD6FA15B3B7}" srcOrd="4" destOrd="0" parTransId="{D97985AE-B322-4F02-944A-04463434C4B1}" sibTransId="{4912A299-E693-438F-818E-5550244568CF}"/>
    <dgm:cxn modelId="{A909CDC5-ECC7-411B-B6F6-100840182FCF}" type="presOf" srcId="{03669C6D-F6A1-416B-A68F-F3E77BD85F0F}" destId="{A5E61750-2EEF-4FC1-88C3-8601D4B9FA15}" srcOrd="0" destOrd="0" presId="urn:microsoft.com/office/officeart/2005/8/layout/vList5"/>
    <dgm:cxn modelId="{4F20F376-0683-42A7-B246-C9FABC04253B}" srcId="{FE3C971C-9D0D-43EF-BA52-599E73FF836B}" destId="{1669CF8F-FD45-4554-AAD7-9350F7EC78D9}" srcOrd="5" destOrd="0" parTransId="{5C10C18B-49E2-4973-B448-804AC40A0172}" sibTransId="{131F1E57-DCF7-418A-ADD7-26C10552955B}"/>
    <dgm:cxn modelId="{FD46D03D-978A-4AE6-88BF-5F8419987B23}" srcId="{FE3C971C-9D0D-43EF-BA52-599E73FF836B}" destId="{38E97D02-5178-46BB-8E12-B6E33FC13076}" srcOrd="7" destOrd="0" parTransId="{693E8EFF-B981-4F30-B8AD-23A253FF5DDD}" sibTransId="{5C1E647F-89E1-488E-AD25-1FDA7CCFE28B}"/>
    <dgm:cxn modelId="{590ABF39-BC8E-4026-9CEF-6D9650A9A9D0}" srcId="{FE3C971C-9D0D-43EF-BA52-599E73FF836B}" destId="{D51DE986-6944-4F21-B4DA-F89B7A86BDF3}" srcOrd="6" destOrd="0" parTransId="{1136573F-E3AB-423B-B5D5-25CC0BF70574}" sibTransId="{F3D29622-18BD-4BA0-9535-F0C70311C894}"/>
    <dgm:cxn modelId="{4D358E0B-6092-408E-9FC6-111545C3B252}" type="presOf" srcId="{D51DE986-6944-4F21-B4DA-F89B7A86BDF3}" destId="{C481815B-6837-4D6A-8ABE-56D0CF776DA8}" srcOrd="0" destOrd="0" presId="urn:microsoft.com/office/officeart/2005/8/layout/vList5"/>
    <dgm:cxn modelId="{6E4B4EFB-CEA5-4365-AEE4-5ACC8629601E}" srcId="{FE3C971C-9D0D-43EF-BA52-599E73FF836B}" destId="{FA812323-00AB-456C-8737-58A9FF5F08EF}" srcOrd="1" destOrd="0" parTransId="{A8F90643-BBDF-4A22-AD70-84DA6B2B8E98}" sibTransId="{AB804872-1D2E-4293-AB47-24FF7BC8F35A}"/>
    <dgm:cxn modelId="{A5E707B5-3749-4C52-9C32-15E6CF7EF795}" type="presOf" srcId="{CC814238-73FC-4D03-9382-49E43852F514}" destId="{D7E85F87-3346-450D-99D7-C1FC17887CC8}" srcOrd="0" destOrd="0" presId="urn:microsoft.com/office/officeart/2005/8/layout/vList5"/>
    <dgm:cxn modelId="{51B75CD1-2321-496A-BE2B-E1FAFBC9C589}" type="presOf" srcId="{FE3C971C-9D0D-43EF-BA52-599E73FF836B}" destId="{34A7CFF5-AD77-4BA9-855B-A9C7FBD6DC79}" srcOrd="0" destOrd="0" presId="urn:microsoft.com/office/officeart/2005/8/layout/vList5"/>
    <dgm:cxn modelId="{B2D26279-FF48-4642-B5BD-EA7927F93426}" srcId="{FE3C971C-9D0D-43EF-BA52-599E73FF836B}" destId="{C46D6122-9C73-4A6D-987A-E4809DA3C9E9}" srcOrd="8" destOrd="0" parTransId="{72938D20-5DD0-48A9-9895-6ECB9A770363}" sibTransId="{0186B015-EAE8-4CB0-A342-E1A76C6D3947}"/>
    <dgm:cxn modelId="{74ABDA22-29EA-44D9-9734-FDCC146249FC}" srcId="{FE3C971C-9D0D-43EF-BA52-599E73FF836B}" destId="{03669C6D-F6A1-416B-A68F-F3E77BD85F0F}" srcOrd="2" destOrd="0" parTransId="{6339A0E4-5840-4DEA-BF4F-8487A52FF28C}" sibTransId="{74BB38A6-D0A2-4AFC-A13A-C40BE7ACE135}"/>
    <dgm:cxn modelId="{67892E06-4701-43BD-A2D6-D2B077A5D740}" type="presOf" srcId="{38E97D02-5178-46BB-8E12-B6E33FC13076}" destId="{AF494AC8-15A2-4918-8537-15B7192BCD2C}" srcOrd="0" destOrd="0" presId="urn:microsoft.com/office/officeart/2005/8/layout/vList5"/>
    <dgm:cxn modelId="{BC2B867F-0EB4-43CC-B9F4-AA0C759E9967}" type="presOf" srcId="{FA812323-00AB-456C-8737-58A9FF5F08EF}" destId="{E6569596-6539-4CDD-B205-2E08BF6F98EA}" srcOrd="0" destOrd="0" presId="urn:microsoft.com/office/officeart/2005/8/layout/vList5"/>
    <dgm:cxn modelId="{091702DA-7A26-4E5A-823F-96B95E82B7EE}" type="presOf" srcId="{1669CF8F-FD45-4554-AAD7-9350F7EC78D9}" destId="{B667BDAE-6E51-4BA7-9679-1F2B5367AAFC}" srcOrd="0" destOrd="0" presId="urn:microsoft.com/office/officeart/2005/8/layout/vList5"/>
    <dgm:cxn modelId="{3835713C-06DA-4090-848F-47BF30467D76}" srcId="{FE3C971C-9D0D-43EF-BA52-599E73FF836B}" destId="{CC814238-73FC-4D03-9382-49E43852F514}" srcOrd="0" destOrd="0" parTransId="{3DE0AFC6-DE86-4D2D-8F56-33433B92F4A4}" sibTransId="{0130F36B-7BBB-4501-8070-57BF429C6C85}"/>
    <dgm:cxn modelId="{63DC58AA-28B4-4B0F-8DF6-230038821036}" type="presOf" srcId="{C46D6122-9C73-4A6D-987A-E4809DA3C9E9}" destId="{E4E0784A-7207-4EAF-AAE0-D2D886BA9081}" srcOrd="0" destOrd="0" presId="urn:microsoft.com/office/officeart/2005/8/layout/vList5"/>
    <dgm:cxn modelId="{EC0D1F0E-746B-463C-9263-A9FFE5DFA8FF}" type="presParOf" srcId="{34A7CFF5-AD77-4BA9-855B-A9C7FBD6DC79}" destId="{AA0CE692-CB0E-411D-BE29-3E09204CC00D}" srcOrd="0" destOrd="0" presId="urn:microsoft.com/office/officeart/2005/8/layout/vList5"/>
    <dgm:cxn modelId="{947B7D61-F73D-4BD0-AD58-1F915A73DBD3}" type="presParOf" srcId="{AA0CE692-CB0E-411D-BE29-3E09204CC00D}" destId="{D7E85F87-3346-450D-99D7-C1FC17887CC8}" srcOrd="0" destOrd="0" presId="urn:microsoft.com/office/officeart/2005/8/layout/vList5"/>
    <dgm:cxn modelId="{9ED948A6-A692-49A7-83BC-F76CFBF7ED28}" type="presParOf" srcId="{34A7CFF5-AD77-4BA9-855B-A9C7FBD6DC79}" destId="{F34D2449-59C5-4E8D-B219-F2EBCF3A6088}" srcOrd="1" destOrd="0" presId="urn:microsoft.com/office/officeart/2005/8/layout/vList5"/>
    <dgm:cxn modelId="{8C22A0E4-CC1B-4984-BAEE-2E0F1191FD9F}" type="presParOf" srcId="{34A7CFF5-AD77-4BA9-855B-A9C7FBD6DC79}" destId="{7C08D864-5AD5-485E-901E-15E944938B40}" srcOrd="2" destOrd="0" presId="urn:microsoft.com/office/officeart/2005/8/layout/vList5"/>
    <dgm:cxn modelId="{5F9BBCF9-5975-453C-9389-8272C5CF1EE2}" type="presParOf" srcId="{7C08D864-5AD5-485E-901E-15E944938B40}" destId="{E6569596-6539-4CDD-B205-2E08BF6F98EA}" srcOrd="0" destOrd="0" presId="urn:microsoft.com/office/officeart/2005/8/layout/vList5"/>
    <dgm:cxn modelId="{6D7A59EF-D7FB-403D-A171-5DF865FCADB3}" type="presParOf" srcId="{34A7CFF5-AD77-4BA9-855B-A9C7FBD6DC79}" destId="{31B2DEAB-F03B-4D46-87A1-B515A20FA3A8}" srcOrd="3" destOrd="0" presId="urn:microsoft.com/office/officeart/2005/8/layout/vList5"/>
    <dgm:cxn modelId="{C287D88C-8694-4975-AC83-BD081249B0A1}" type="presParOf" srcId="{34A7CFF5-AD77-4BA9-855B-A9C7FBD6DC79}" destId="{98D1ED46-41D9-4391-ADB1-49A9290A3F44}" srcOrd="4" destOrd="0" presId="urn:microsoft.com/office/officeart/2005/8/layout/vList5"/>
    <dgm:cxn modelId="{A6CC723F-FF83-4D67-BBE5-56910F9318AA}" type="presParOf" srcId="{98D1ED46-41D9-4391-ADB1-49A9290A3F44}" destId="{A5E61750-2EEF-4FC1-88C3-8601D4B9FA15}" srcOrd="0" destOrd="0" presId="urn:microsoft.com/office/officeart/2005/8/layout/vList5"/>
    <dgm:cxn modelId="{B9BC32C7-C267-4261-8A63-08B41995CDDD}" type="presParOf" srcId="{34A7CFF5-AD77-4BA9-855B-A9C7FBD6DC79}" destId="{CE76894C-56A7-4270-BA18-6E08F631FCC8}" srcOrd="5" destOrd="0" presId="urn:microsoft.com/office/officeart/2005/8/layout/vList5"/>
    <dgm:cxn modelId="{6203B785-EE61-45F5-BEB5-819F02CBFA7F}" type="presParOf" srcId="{34A7CFF5-AD77-4BA9-855B-A9C7FBD6DC79}" destId="{41836141-BC7A-4DEB-A803-2E862BDADF61}" srcOrd="6" destOrd="0" presId="urn:microsoft.com/office/officeart/2005/8/layout/vList5"/>
    <dgm:cxn modelId="{00A84BC5-7139-4082-9F27-9EEB5EB46350}" type="presParOf" srcId="{41836141-BC7A-4DEB-A803-2E862BDADF61}" destId="{C35917F7-F402-44F8-81CA-46D727A4B480}" srcOrd="0" destOrd="0" presId="urn:microsoft.com/office/officeart/2005/8/layout/vList5"/>
    <dgm:cxn modelId="{F09646D1-A2F4-4787-9F1E-ADDD7A57C040}" type="presParOf" srcId="{34A7CFF5-AD77-4BA9-855B-A9C7FBD6DC79}" destId="{3834FA3F-4BC5-4B8C-B4A5-AE66E1926D95}" srcOrd="7" destOrd="0" presId="urn:microsoft.com/office/officeart/2005/8/layout/vList5"/>
    <dgm:cxn modelId="{5BED328D-9307-44C0-83E8-60A982DB6B39}" type="presParOf" srcId="{34A7CFF5-AD77-4BA9-855B-A9C7FBD6DC79}" destId="{852C3AAD-9D1A-41DA-924B-588899B15A80}" srcOrd="8" destOrd="0" presId="urn:microsoft.com/office/officeart/2005/8/layout/vList5"/>
    <dgm:cxn modelId="{F2649FE1-64B0-46F6-88E0-27E038E5D4F9}" type="presParOf" srcId="{852C3AAD-9D1A-41DA-924B-588899B15A80}" destId="{7B2DEF11-C544-4839-BE78-F460C930727D}" srcOrd="0" destOrd="0" presId="urn:microsoft.com/office/officeart/2005/8/layout/vList5"/>
    <dgm:cxn modelId="{81A87517-C206-4A35-B9CF-1E1DE4D362B2}" type="presParOf" srcId="{34A7CFF5-AD77-4BA9-855B-A9C7FBD6DC79}" destId="{E3409C4E-744B-4F38-A159-9EE5DD65898C}" srcOrd="9" destOrd="0" presId="urn:microsoft.com/office/officeart/2005/8/layout/vList5"/>
    <dgm:cxn modelId="{F1F1769E-4EA8-4306-93AA-6E8C92AB8E2F}" type="presParOf" srcId="{34A7CFF5-AD77-4BA9-855B-A9C7FBD6DC79}" destId="{07A9CCE9-1020-4D3A-95F5-3AE05C76E6A7}" srcOrd="10" destOrd="0" presId="urn:microsoft.com/office/officeart/2005/8/layout/vList5"/>
    <dgm:cxn modelId="{BB14FAB4-4FE2-4C42-A030-AC920D81CA62}" type="presParOf" srcId="{07A9CCE9-1020-4D3A-95F5-3AE05C76E6A7}" destId="{B667BDAE-6E51-4BA7-9679-1F2B5367AAFC}" srcOrd="0" destOrd="0" presId="urn:microsoft.com/office/officeart/2005/8/layout/vList5"/>
    <dgm:cxn modelId="{7685B1BC-8BEA-40B4-8EA6-EB17529BAD23}" type="presParOf" srcId="{34A7CFF5-AD77-4BA9-855B-A9C7FBD6DC79}" destId="{3516C92D-167E-4D9E-AA2D-83F88C9D7A15}" srcOrd="11" destOrd="0" presId="urn:microsoft.com/office/officeart/2005/8/layout/vList5"/>
    <dgm:cxn modelId="{E3DC5A86-7142-4117-B3CE-85630FFC41A9}" type="presParOf" srcId="{34A7CFF5-AD77-4BA9-855B-A9C7FBD6DC79}" destId="{CAACF0AD-7AE4-4616-B18F-8B33D239D8F9}" srcOrd="12" destOrd="0" presId="urn:microsoft.com/office/officeart/2005/8/layout/vList5"/>
    <dgm:cxn modelId="{D563EC06-4794-4D2B-84BF-16CA0E3C42B8}" type="presParOf" srcId="{CAACF0AD-7AE4-4616-B18F-8B33D239D8F9}" destId="{C481815B-6837-4D6A-8ABE-56D0CF776DA8}" srcOrd="0" destOrd="0" presId="urn:microsoft.com/office/officeart/2005/8/layout/vList5"/>
    <dgm:cxn modelId="{35C3D739-49AB-4101-99DF-9D102369CFCB}" type="presParOf" srcId="{34A7CFF5-AD77-4BA9-855B-A9C7FBD6DC79}" destId="{2E32347F-3FAF-4386-88FF-6C28666E09BE}" srcOrd="13" destOrd="0" presId="urn:microsoft.com/office/officeart/2005/8/layout/vList5"/>
    <dgm:cxn modelId="{C2568B45-E7EC-4BD2-91CD-69AA7B4E6E8B}" type="presParOf" srcId="{34A7CFF5-AD77-4BA9-855B-A9C7FBD6DC79}" destId="{7C3A5C44-EEE9-4189-867C-232EA43EF33B}" srcOrd="14" destOrd="0" presId="urn:microsoft.com/office/officeart/2005/8/layout/vList5"/>
    <dgm:cxn modelId="{3AE74255-B47C-43A8-9801-5C38E6D939A9}" type="presParOf" srcId="{7C3A5C44-EEE9-4189-867C-232EA43EF33B}" destId="{AF494AC8-15A2-4918-8537-15B7192BCD2C}" srcOrd="0" destOrd="0" presId="urn:microsoft.com/office/officeart/2005/8/layout/vList5"/>
    <dgm:cxn modelId="{CF8E8DB2-7CC8-4341-957A-74ECD3DBC7AA}" type="presParOf" srcId="{34A7CFF5-AD77-4BA9-855B-A9C7FBD6DC79}" destId="{24BDDAC4-93F9-4F2D-9B71-4D83CFD25875}" srcOrd="15" destOrd="0" presId="urn:microsoft.com/office/officeart/2005/8/layout/vList5"/>
    <dgm:cxn modelId="{122B3868-7818-42A6-928C-D51BD4746E6F}" type="presParOf" srcId="{34A7CFF5-AD77-4BA9-855B-A9C7FBD6DC79}" destId="{DCC40F61-B7D2-42F3-91BF-5E15AA0EE539}" srcOrd="16" destOrd="0" presId="urn:microsoft.com/office/officeart/2005/8/layout/vList5"/>
    <dgm:cxn modelId="{7DDE3EA2-1865-48B6-A789-AF9E57A8B756}" type="presParOf" srcId="{DCC40F61-B7D2-42F3-91BF-5E15AA0EE539}" destId="{E4E0784A-7207-4EAF-AAE0-D2D886BA908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C4FCD8-3D08-4773-8E76-AF0D625C3A5A}">
      <dsp:nvSpPr>
        <dsp:cNvPr id="0" name=""/>
        <dsp:cNvSpPr/>
      </dsp:nvSpPr>
      <dsp:spPr>
        <a:xfrm>
          <a:off x="0" y="2342"/>
          <a:ext cx="3511226" cy="7493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Motor  </a:t>
          </a:r>
          <a:r>
            <a:rPr lang="cs-CZ" sz="2100" kern="1200" dirty="0" err="1" smtClean="0"/>
            <a:t>Leroy</a:t>
          </a:r>
          <a:r>
            <a:rPr lang="cs-CZ" sz="2100" kern="1200" dirty="0" smtClean="0"/>
            <a:t> - 1300W </a:t>
          </a:r>
          <a:endParaRPr lang="cs-CZ" sz="2100" kern="1200" dirty="0"/>
        </a:p>
      </dsp:txBody>
      <dsp:txXfrm>
        <a:off x="0" y="2342"/>
        <a:ext cx="3511226" cy="749326"/>
      </dsp:txXfrm>
    </dsp:sp>
    <dsp:sp modelId="{18A8A6B1-90BA-40CE-B56C-192AE27D7FEC}">
      <dsp:nvSpPr>
        <dsp:cNvPr id="0" name=""/>
        <dsp:cNvSpPr/>
      </dsp:nvSpPr>
      <dsp:spPr>
        <a:xfrm>
          <a:off x="4690856" y="33225"/>
          <a:ext cx="3511226" cy="7493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Délka nože  37 cm </a:t>
          </a:r>
          <a:endParaRPr lang="cs-CZ" sz="2100" kern="1200" dirty="0"/>
        </a:p>
      </dsp:txBody>
      <dsp:txXfrm>
        <a:off x="4690856" y="33225"/>
        <a:ext cx="3511226" cy="749326"/>
      </dsp:txXfrm>
    </dsp:sp>
    <dsp:sp modelId="{8DBA24FD-BADF-470C-8B20-98D7950EE921}">
      <dsp:nvSpPr>
        <dsp:cNvPr id="0" name=""/>
        <dsp:cNvSpPr/>
      </dsp:nvSpPr>
      <dsp:spPr>
        <a:xfrm>
          <a:off x="0" y="1482641"/>
          <a:ext cx="3511226" cy="7493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Šíře záběru  39 cm </a:t>
          </a:r>
          <a:endParaRPr lang="cs-CZ" sz="2100" kern="1200" dirty="0"/>
        </a:p>
      </dsp:txBody>
      <dsp:txXfrm>
        <a:off x="0" y="1482641"/>
        <a:ext cx="3511226" cy="749326"/>
      </dsp:txXfrm>
    </dsp:sp>
    <dsp:sp modelId="{5F585E3D-B4ED-4349-AC19-C16AFB8AB5BB}">
      <dsp:nvSpPr>
        <dsp:cNvPr id="0" name=""/>
        <dsp:cNvSpPr/>
      </dsp:nvSpPr>
      <dsp:spPr>
        <a:xfrm>
          <a:off x="4690856" y="1513523"/>
          <a:ext cx="3511226" cy="7493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Podvozek ABS plast </a:t>
          </a:r>
          <a:endParaRPr lang="cs-CZ" sz="2100" kern="1200" dirty="0"/>
        </a:p>
      </dsp:txBody>
      <dsp:txXfrm>
        <a:off x="4690856" y="1513523"/>
        <a:ext cx="3511226" cy="749326"/>
      </dsp:txXfrm>
    </dsp:sp>
    <dsp:sp modelId="{AF1DFEBE-0DFC-4507-AF67-C2C2CE773034}">
      <dsp:nvSpPr>
        <dsp:cNvPr id="0" name=""/>
        <dsp:cNvSpPr/>
      </dsp:nvSpPr>
      <dsp:spPr>
        <a:xfrm>
          <a:off x="0" y="2962940"/>
          <a:ext cx="3511226" cy="7493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Nastavení výšky střihu - 3 polohy 2,5 až 5,5cm </a:t>
          </a:r>
          <a:endParaRPr lang="cs-CZ" sz="2100" kern="1200" dirty="0"/>
        </a:p>
      </dsp:txBody>
      <dsp:txXfrm>
        <a:off x="0" y="2962940"/>
        <a:ext cx="3511226" cy="749326"/>
      </dsp:txXfrm>
    </dsp:sp>
    <dsp:sp modelId="{5F38304A-2639-4EBD-B77D-897F9770971B}">
      <dsp:nvSpPr>
        <dsp:cNvPr id="0" name=""/>
        <dsp:cNvSpPr/>
      </dsp:nvSpPr>
      <dsp:spPr>
        <a:xfrm>
          <a:off x="4690856" y="2961028"/>
          <a:ext cx="3511226" cy="7493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Koš 40 litrů </a:t>
          </a:r>
          <a:endParaRPr lang="cs-CZ" sz="2100" kern="1200" dirty="0"/>
        </a:p>
      </dsp:txBody>
      <dsp:txXfrm>
        <a:off x="4690856" y="2961028"/>
        <a:ext cx="3511226" cy="749326"/>
      </dsp:txXfrm>
    </dsp:sp>
    <dsp:sp modelId="{2457F476-CF9D-4BF9-9143-772F8725BEB2}">
      <dsp:nvSpPr>
        <dsp:cNvPr id="0" name=""/>
        <dsp:cNvSpPr/>
      </dsp:nvSpPr>
      <dsp:spPr>
        <a:xfrm>
          <a:off x="2314613" y="4277072"/>
          <a:ext cx="3514659" cy="7493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Hmotnost 14 kg </a:t>
          </a:r>
          <a:endParaRPr lang="cs-CZ" sz="2100" kern="1200" dirty="0"/>
        </a:p>
      </dsp:txBody>
      <dsp:txXfrm>
        <a:off x="2314613" y="4277072"/>
        <a:ext cx="3514659" cy="74932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0D6EEF-5F41-4CC6-BCB1-45219B7D4679}">
      <dsp:nvSpPr>
        <dsp:cNvPr id="0" name=""/>
        <dsp:cNvSpPr/>
      </dsp:nvSpPr>
      <dsp:spPr>
        <a:xfrm>
          <a:off x="0" y="3691"/>
          <a:ext cx="3798693" cy="5824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Záběr 47,5cm </a:t>
          </a:r>
          <a:endParaRPr lang="cs-CZ" sz="1600" kern="1200" dirty="0"/>
        </a:p>
      </dsp:txBody>
      <dsp:txXfrm>
        <a:off x="0" y="3691"/>
        <a:ext cx="3798693" cy="582452"/>
      </dsp:txXfrm>
    </dsp:sp>
    <dsp:sp modelId="{3605F48A-100D-4D24-9E53-AFBD418311BC}">
      <dsp:nvSpPr>
        <dsp:cNvPr id="0" name=""/>
        <dsp:cNvSpPr/>
      </dsp:nvSpPr>
      <dsp:spPr>
        <a:xfrm>
          <a:off x="4430906" y="0"/>
          <a:ext cx="3798693" cy="5824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Motor </a:t>
          </a:r>
          <a:r>
            <a:rPr lang="cs-CZ" sz="1600" kern="1200" dirty="0" err="1" smtClean="0"/>
            <a:t>Leroy</a:t>
          </a:r>
          <a:r>
            <a:rPr lang="cs-CZ" sz="1600" kern="1200" dirty="0" smtClean="0"/>
            <a:t> - </a:t>
          </a:r>
          <a:r>
            <a:rPr lang="cs-CZ" sz="1600" kern="1200" dirty="0" err="1" smtClean="0"/>
            <a:t>celohliníkový</a:t>
          </a:r>
          <a:r>
            <a:rPr lang="cs-CZ" sz="1600" kern="1200" dirty="0" smtClean="0"/>
            <a:t> </a:t>
          </a:r>
          <a:endParaRPr lang="cs-CZ" sz="1600" kern="1200" dirty="0"/>
        </a:p>
      </dsp:txBody>
      <dsp:txXfrm>
        <a:off x="4430906" y="0"/>
        <a:ext cx="3798693" cy="582452"/>
      </dsp:txXfrm>
    </dsp:sp>
    <dsp:sp modelId="{F3DED081-B24B-40B5-9778-2974200AEA4E}">
      <dsp:nvSpPr>
        <dsp:cNvPr id="0" name=""/>
        <dsp:cNvSpPr/>
      </dsp:nvSpPr>
      <dsp:spPr>
        <a:xfrm>
          <a:off x="0" y="1162646"/>
          <a:ext cx="3802407" cy="5824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Výkon 1600W/ 230V </a:t>
          </a:r>
          <a:endParaRPr lang="cs-CZ" sz="1600" kern="1200" dirty="0"/>
        </a:p>
      </dsp:txBody>
      <dsp:txXfrm>
        <a:off x="0" y="1162646"/>
        <a:ext cx="3802407" cy="582452"/>
      </dsp:txXfrm>
    </dsp:sp>
    <dsp:sp modelId="{A3A7082E-B0C7-4E31-A082-CF59285D6A9A}">
      <dsp:nvSpPr>
        <dsp:cNvPr id="0" name=""/>
        <dsp:cNvSpPr/>
      </dsp:nvSpPr>
      <dsp:spPr>
        <a:xfrm>
          <a:off x="4427192" y="1108528"/>
          <a:ext cx="3802407" cy="5824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Kola v kuličkových ložiskách </a:t>
          </a:r>
          <a:endParaRPr lang="cs-CZ" sz="1600" kern="1200" dirty="0"/>
        </a:p>
      </dsp:txBody>
      <dsp:txXfrm>
        <a:off x="4427192" y="1108528"/>
        <a:ext cx="3802407" cy="582452"/>
      </dsp:txXfrm>
    </dsp:sp>
    <dsp:sp modelId="{E04B03AE-152B-4F36-84F1-51D01CF174F4}">
      <dsp:nvSpPr>
        <dsp:cNvPr id="0" name=""/>
        <dsp:cNvSpPr/>
      </dsp:nvSpPr>
      <dsp:spPr>
        <a:xfrm>
          <a:off x="0" y="2325958"/>
          <a:ext cx="3802407" cy="5824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Rozměr kol 180/200 mm, šíře 50mm </a:t>
          </a:r>
          <a:endParaRPr lang="cs-CZ" sz="1600" kern="1200" dirty="0"/>
        </a:p>
      </dsp:txBody>
      <dsp:txXfrm>
        <a:off x="0" y="2325958"/>
        <a:ext cx="3802407" cy="582452"/>
      </dsp:txXfrm>
    </dsp:sp>
    <dsp:sp modelId="{37C9A3F3-687E-4577-8D27-42D25A07C303}">
      <dsp:nvSpPr>
        <dsp:cNvPr id="0" name=""/>
        <dsp:cNvSpPr/>
      </dsp:nvSpPr>
      <dsp:spPr>
        <a:xfrm>
          <a:off x="4427192" y="2271840"/>
          <a:ext cx="3802407" cy="5824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Centrální nastavení výšky střihu 20-65mm </a:t>
          </a:r>
          <a:endParaRPr lang="cs-CZ" sz="1600" kern="1200" dirty="0"/>
        </a:p>
      </dsp:txBody>
      <dsp:txXfrm>
        <a:off x="4427192" y="2271840"/>
        <a:ext cx="3802407" cy="582452"/>
      </dsp:txXfrm>
    </dsp:sp>
    <dsp:sp modelId="{1B786AD2-B4CB-4942-A39A-4003F072D652}">
      <dsp:nvSpPr>
        <dsp:cNvPr id="0" name=""/>
        <dsp:cNvSpPr/>
      </dsp:nvSpPr>
      <dsp:spPr>
        <a:xfrm>
          <a:off x="10348" y="3462937"/>
          <a:ext cx="3802407" cy="5824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Koš 65 litrů - speciální látka </a:t>
          </a:r>
          <a:endParaRPr lang="cs-CZ" sz="1600" kern="1200" dirty="0"/>
        </a:p>
      </dsp:txBody>
      <dsp:txXfrm>
        <a:off x="10348" y="3462937"/>
        <a:ext cx="3802407" cy="582452"/>
      </dsp:txXfrm>
    </dsp:sp>
    <dsp:sp modelId="{6362794C-DBD2-4E1E-B269-1D6434A14E6A}">
      <dsp:nvSpPr>
        <dsp:cNvPr id="0" name=""/>
        <dsp:cNvSpPr/>
      </dsp:nvSpPr>
      <dsp:spPr>
        <a:xfrm>
          <a:off x="4402844" y="3462937"/>
          <a:ext cx="3802407" cy="5824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Hmotnost 23 kg </a:t>
          </a:r>
          <a:endParaRPr lang="cs-CZ" sz="1600" kern="1200" dirty="0"/>
        </a:p>
      </dsp:txBody>
      <dsp:txXfrm>
        <a:off x="4402844" y="3462937"/>
        <a:ext cx="3802407" cy="582452"/>
      </dsp:txXfrm>
    </dsp:sp>
    <dsp:sp modelId="{2915F614-014A-4009-9E83-200B2C1E4E1B}">
      <dsp:nvSpPr>
        <dsp:cNvPr id="0" name=""/>
        <dsp:cNvSpPr/>
      </dsp:nvSpPr>
      <dsp:spPr>
        <a:xfrm>
          <a:off x="2170591" y="4550406"/>
          <a:ext cx="3802407" cy="5824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Možnost mulčování</a:t>
          </a:r>
          <a:endParaRPr lang="cs-CZ" sz="1600" kern="1200" dirty="0"/>
        </a:p>
      </dsp:txBody>
      <dsp:txXfrm>
        <a:off x="2170591" y="4550406"/>
        <a:ext cx="3802407" cy="5824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6BB4A8-4D40-4854-AA64-E11F9E3601CC}">
      <dsp:nvSpPr>
        <dsp:cNvPr id="0" name=""/>
        <dsp:cNvSpPr/>
      </dsp:nvSpPr>
      <dsp:spPr>
        <a:xfrm>
          <a:off x="0" y="2137"/>
          <a:ext cx="3454092" cy="6350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Záběr 47cm </a:t>
          </a:r>
          <a:endParaRPr lang="cs-CZ" sz="1800" kern="1200" dirty="0"/>
        </a:p>
      </dsp:txBody>
      <dsp:txXfrm>
        <a:off x="0" y="2137"/>
        <a:ext cx="3454092" cy="635035"/>
      </dsp:txXfrm>
    </dsp:sp>
    <dsp:sp modelId="{4CC5D067-0137-4799-BCC9-B272F658E9C0}">
      <dsp:nvSpPr>
        <dsp:cNvPr id="0" name=""/>
        <dsp:cNvSpPr/>
      </dsp:nvSpPr>
      <dsp:spPr>
        <a:xfrm>
          <a:off x="4914253" y="0"/>
          <a:ext cx="3457468" cy="6350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Motor </a:t>
          </a:r>
          <a:r>
            <a:rPr lang="cs-CZ" sz="1800" kern="1200" dirty="0" err="1" smtClean="0"/>
            <a:t>Briggs</a:t>
          </a:r>
          <a:r>
            <a:rPr lang="cs-CZ" sz="1800" kern="1200" dirty="0" smtClean="0"/>
            <a:t>&amp;</a:t>
          </a:r>
          <a:r>
            <a:rPr lang="cs-CZ" sz="1800" kern="1200" dirty="0" err="1" smtClean="0"/>
            <a:t>Stratton</a:t>
          </a:r>
          <a:r>
            <a:rPr lang="cs-CZ" sz="1800" kern="1200" dirty="0" smtClean="0"/>
            <a:t> Q 500 </a:t>
          </a:r>
          <a:endParaRPr lang="cs-CZ" sz="1800" kern="1200" dirty="0"/>
        </a:p>
      </dsp:txBody>
      <dsp:txXfrm>
        <a:off x="4914253" y="0"/>
        <a:ext cx="3457468" cy="635035"/>
      </dsp:txXfrm>
    </dsp:sp>
    <dsp:sp modelId="{2CE5F9A3-CF3F-4602-9054-6EB7992A58BB}">
      <dsp:nvSpPr>
        <dsp:cNvPr id="0" name=""/>
        <dsp:cNvSpPr/>
      </dsp:nvSpPr>
      <dsp:spPr>
        <a:xfrm>
          <a:off x="0" y="1265587"/>
          <a:ext cx="3457468" cy="6350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Výkon a rozvod motoru 4,5HP SV (stará norma)</a:t>
          </a:r>
          <a:endParaRPr lang="cs-CZ" sz="1800" kern="1200" dirty="0"/>
        </a:p>
      </dsp:txBody>
      <dsp:txXfrm>
        <a:off x="0" y="1265587"/>
        <a:ext cx="3457468" cy="635035"/>
      </dsp:txXfrm>
    </dsp:sp>
    <dsp:sp modelId="{7C502F73-80F1-46DB-A60B-0AE31B9E46D5}">
      <dsp:nvSpPr>
        <dsp:cNvPr id="0" name=""/>
        <dsp:cNvSpPr/>
      </dsp:nvSpPr>
      <dsp:spPr>
        <a:xfrm>
          <a:off x="4914253" y="1263449"/>
          <a:ext cx="3457468" cy="6350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Kola v kuličkových ložiskách </a:t>
          </a:r>
          <a:endParaRPr lang="cs-CZ" sz="1800" kern="1200" dirty="0"/>
        </a:p>
      </dsp:txBody>
      <dsp:txXfrm>
        <a:off x="4914253" y="1263449"/>
        <a:ext cx="3457468" cy="635035"/>
      </dsp:txXfrm>
    </dsp:sp>
    <dsp:sp modelId="{217535C3-DA75-44CD-89AB-B0B4B09107FB}">
      <dsp:nvSpPr>
        <dsp:cNvPr id="0" name=""/>
        <dsp:cNvSpPr/>
      </dsp:nvSpPr>
      <dsp:spPr>
        <a:xfrm>
          <a:off x="0" y="2533100"/>
          <a:ext cx="3457468" cy="6350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Rozměr kol 180/200 mm, šíře 50mm </a:t>
          </a:r>
          <a:endParaRPr lang="cs-CZ" sz="1800" kern="1200" dirty="0"/>
        </a:p>
      </dsp:txBody>
      <dsp:txXfrm>
        <a:off x="0" y="2533100"/>
        <a:ext cx="3457468" cy="635035"/>
      </dsp:txXfrm>
    </dsp:sp>
    <dsp:sp modelId="{E20B4C7B-9096-4C7F-8EFF-DCE9DA382309}">
      <dsp:nvSpPr>
        <dsp:cNvPr id="0" name=""/>
        <dsp:cNvSpPr/>
      </dsp:nvSpPr>
      <dsp:spPr>
        <a:xfrm>
          <a:off x="4914253" y="2530962"/>
          <a:ext cx="3457468" cy="6350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Nastavení výšky střihu 20-65mm </a:t>
          </a:r>
          <a:endParaRPr lang="cs-CZ" sz="1800" kern="1200" dirty="0"/>
        </a:p>
      </dsp:txBody>
      <dsp:txXfrm>
        <a:off x="4914253" y="2530962"/>
        <a:ext cx="3457468" cy="635035"/>
      </dsp:txXfrm>
    </dsp:sp>
    <dsp:sp modelId="{6134B6C6-6E2E-4FAE-BB70-BBC2C2EF61BA}">
      <dsp:nvSpPr>
        <dsp:cNvPr id="0" name=""/>
        <dsp:cNvSpPr/>
      </dsp:nvSpPr>
      <dsp:spPr>
        <a:xfrm>
          <a:off x="0" y="3800613"/>
          <a:ext cx="3457468" cy="6350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Koš 65 litrů - speciální látka </a:t>
          </a:r>
          <a:endParaRPr lang="cs-CZ" sz="1800" kern="1200" dirty="0"/>
        </a:p>
      </dsp:txBody>
      <dsp:txXfrm>
        <a:off x="0" y="3800613"/>
        <a:ext cx="3457468" cy="635035"/>
      </dsp:txXfrm>
    </dsp:sp>
    <dsp:sp modelId="{1B47854D-593C-4941-A1D9-01E5516EF8D1}">
      <dsp:nvSpPr>
        <dsp:cNvPr id="0" name=""/>
        <dsp:cNvSpPr/>
      </dsp:nvSpPr>
      <dsp:spPr>
        <a:xfrm>
          <a:off x="4914253" y="3798475"/>
          <a:ext cx="3457468" cy="6350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Hmotnost 23 kg </a:t>
          </a:r>
          <a:endParaRPr lang="cs-CZ" sz="1800" kern="1200" dirty="0"/>
        </a:p>
      </dsp:txBody>
      <dsp:txXfrm>
        <a:off x="4914253" y="3798475"/>
        <a:ext cx="3457468" cy="635035"/>
      </dsp:txXfrm>
    </dsp:sp>
    <dsp:sp modelId="{40FCFB2B-829C-4954-8B92-EECFA28635B5}">
      <dsp:nvSpPr>
        <dsp:cNvPr id="0" name=""/>
        <dsp:cNvSpPr/>
      </dsp:nvSpPr>
      <dsp:spPr>
        <a:xfrm>
          <a:off x="2465983" y="4823742"/>
          <a:ext cx="3457468" cy="6350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Možnost mulčování </a:t>
          </a:r>
          <a:endParaRPr lang="cs-CZ" sz="1800" kern="1200" dirty="0"/>
        </a:p>
      </dsp:txBody>
      <dsp:txXfrm>
        <a:off x="2465983" y="4823742"/>
        <a:ext cx="3457468" cy="6350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DCCC-67E4-472C-93CA-DF3FBAA33CB8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D786-B648-4E0D-8948-354D1E156A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>ZAHRADNÍ SEKAČKY DRUPOL</a:t>
            </a:r>
            <a:endParaRPr lang="cs-CZ" sz="6000" dirty="0">
              <a:solidFill>
                <a:srgbClr val="FF0000"/>
              </a:solidFill>
              <a:latin typeface="Arial Black" pitchFamily="34" charset="0"/>
              <a:ea typeface="Batang" pitchFamily="18" charset="-127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cs-CZ" sz="8000" b="1" dirty="0" smtClean="0">
                <a:solidFill>
                  <a:srgbClr val="FF0000"/>
                </a:solidFill>
                <a:latin typeface="Arial Black" pitchFamily="34" charset="0"/>
              </a:rPr>
              <a:t>Benzinové sekačky s pojezdem hliníkový podvozek</a:t>
            </a:r>
            <a:endParaRPr lang="cs-CZ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FF0000"/>
                </a:solidFill>
                <a:latin typeface="Arial Black" pitchFamily="34" charset="0"/>
              </a:rPr>
              <a:t>DRUPOL 5250 XQT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rupol.kostelecnl.cz/UserFiles/Image/5250%20XQ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cap="all" dirty="0" smtClean="0">
                <a:solidFill>
                  <a:srgbClr val="FF0000"/>
                </a:solidFill>
                <a:latin typeface="Arial Black" pitchFamily="34" charset="0"/>
              </a:rPr>
              <a:t>DRUPOL 5260 HHT 3 SPEED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rupol.kostelecnl.cz/UserFiles/Image/5400%20HHT%20II%20b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cs-CZ" sz="80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cs-CZ" sz="8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8000" b="1" dirty="0" smtClean="0">
                <a:solidFill>
                  <a:srgbClr val="FF0000"/>
                </a:solidFill>
                <a:latin typeface="Arial Black" pitchFamily="34" charset="0"/>
              </a:rPr>
              <a:t>Benzinové sekačky s pojezdem ocelový podvozek</a:t>
            </a:r>
            <a:br>
              <a:rPr lang="cs-CZ" sz="8000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cs-CZ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FF0000"/>
                </a:solidFill>
                <a:latin typeface="Arial Black" pitchFamily="34" charset="0"/>
              </a:rPr>
              <a:t>DRUPOL 4750 XQT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drupol.kostelecnl.cz/UserFiles/Image/4750%20XQ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cs-CZ" sz="9600" b="1" dirty="0" smtClean="0">
                <a:solidFill>
                  <a:srgbClr val="FF0000"/>
                </a:solidFill>
                <a:latin typeface="Arial Black" pitchFamily="34" charset="0"/>
              </a:rPr>
              <a:t>Elektrické sekačky </a:t>
            </a:r>
            <a:endParaRPr lang="cs-CZ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FF0000"/>
                </a:solidFill>
                <a:latin typeface="Arial Black" pitchFamily="34" charset="0"/>
              </a:rPr>
              <a:t>DRUPOL 4750 HGT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drupol.kostelecnl.cz/UserFiles/Image/4750%20H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38" y="-14579"/>
            <a:ext cx="9182877" cy="6887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FF0000"/>
                </a:solidFill>
                <a:latin typeface="Arial Black" pitchFamily="34" charset="0"/>
              </a:rPr>
              <a:t>DRUPOL 5400 XQT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drupol.kostelecnl.cz/UserFiles/Image/5400%20HQ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FF0000"/>
                </a:solidFill>
                <a:latin typeface="Arial Black" pitchFamily="34" charset="0"/>
              </a:rPr>
              <a:t>DRUPOL 5400 HHT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rupol.kostelecnl.cz/UserFiles/Image/5400%20H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solidFill>
                  <a:srgbClr val="FF0000"/>
                </a:solidFill>
                <a:latin typeface="Arial Black" pitchFamily="34" charset="0"/>
              </a:rPr>
              <a:t>Benzinové sekačky s pojezdem na přerostlou trávu 4 v 1</a:t>
            </a:r>
            <a:endParaRPr lang="cs-CZ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FF0000"/>
                </a:solidFill>
                <a:latin typeface="Arial Black" pitchFamily="34" charset="0"/>
              </a:rPr>
              <a:t>DRUPOL XSZL53D-C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2010545"/>
          <a:ext cx="8229600" cy="283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4" name="Picture 2" descr="http://drupol.kostelecnl.cz/UserFiles/Image/Motor%20topow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880726"/>
            <a:ext cx="5328592" cy="42845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FF0000"/>
                </a:solidFill>
                <a:latin typeface="Arial Black" pitchFamily="34" charset="0"/>
              </a:rPr>
              <a:t>DRUPOL ELM 375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rupol.kostelecnl.cz/UserFiles/Image/53cm%20od%20Gracy%20640%20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FF0000"/>
                </a:solidFill>
                <a:latin typeface="Arial Black" pitchFamily="34" charset="0"/>
              </a:rPr>
              <a:t>DRUPOL 5220 LKT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drupol.kostelecnl.cz/UserFiles/Image/5220%20Lambo%20640%20480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16" y="-4437"/>
            <a:ext cx="9155832" cy="6866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rupol.kostelecnl.cz/UserFiles/Image/DRUPOL%201300%20W%2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45" y="-45259"/>
            <a:ext cx="9264691" cy="6948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FF0000"/>
                </a:solidFill>
                <a:latin typeface="Arial Black" pitchFamily="34" charset="0"/>
              </a:rPr>
              <a:t>DRUPOL 4750 ELS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rupol.kostelecnl.cz/UserFiles/Image/4750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94" y="-13946"/>
            <a:ext cx="9181189" cy="6885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cs-CZ" sz="8000" b="1" dirty="0" smtClean="0">
                <a:solidFill>
                  <a:srgbClr val="FF0000"/>
                </a:solidFill>
                <a:latin typeface="Arial Black" pitchFamily="34" charset="0"/>
              </a:rPr>
              <a:t>Benzinové sekačky bez vlastního pojezdu</a:t>
            </a:r>
            <a:endParaRPr lang="cs-CZ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b="1" cap="all" dirty="0" smtClean="0">
                <a:solidFill>
                  <a:srgbClr val="FF0000"/>
                </a:solidFill>
                <a:latin typeface="Arial Black" pitchFamily="34" charset="0"/>
              </a:rPr>
              <a:t>DRUPOL 4750 XSS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4294967295"/>
          </p:nvPr>
        </p:nvGraphicFramePr>
        <p:xfrm>
          <a:off x="377825" y="1125538"/>
          <a:ext cx="8388350" cy="57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rupol.kostelecnl.cz/UserFiles/Image/MEGA%204750%20X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5" y="0"/>
            <a:ext cx="9240010" cy="6903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580</Words>
  <Application>Microsoft Office PowerPoint</Application>
  <PresentationFormat>Předvádění na obrazovce (4:3)</PresentationFormat>
  <Paragraphs>118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ZAHRADNÍ SEKAČKY DRUPOL</vt:lpstr>
      <vt:lpstr>Elektrické sekačky </vt:lpstr>
      <vt:lpstr>DRUPOL ELM 375</vt:lpstr>
      <vt:lpstr>Snímek 4</vt:lpstr>
      <vt:lpstr>DRUPOL 4750 ELS</vt:lpstr>
      <vt:lpstr>Snímek 6</vt:lpstr>
      <vt:lpstr>Benzinové sekačky bez vlastního pojezdu</vt:lpstr>
      <vt:lpstr>DRUPOL 4750 XSS</vt:lpstr>
      <vt:lpstr>Snímek 9</vt:lpstr>
      <vt:lpstr>Benzinové sekačky s pojezdem hliníkový podvozek</vt:lpstr>
      <vt:lpstr>DRUPOL 5250 XQT</vt:lpstr>
      <vt:lpstr>Snímek 12</vt:lpstr>
      <vt:lpstr>Snímek 13</vt:lpstr>
      <vt:lpstr>DRUPOL 5260 HHT 3 SPEED</vt:lpstr>
      <vt:lpstr>Snímek 15</vt:lpstr>
      <vt:lpstr>Snímek 16</vt:lpstr>
      <vt:lpstr> Benzinové sekačky s pojezdem ocelový podvozek </vt:lpstr>
      <vt:lpstr>DRUPOL 4750 XQT</vt:lpstr>
      <vt:lpstr>Snímek 19</vt:lpstr>
      <vt:lpstr>DRUPOL 4750 HGT</vt:lpstr>
      <vt:lpstr>Snímek 21</vt:lpstr>
      <vt:lpstr>DRUPOL 5400 XQT</vt:lpstr>
      <vt:lpstr>Snímek 23</vt:lpstr>
      <vt:lpstr>DRUPOL 5400 HHT</vt:lpstr>
      <vt:lpstr>Snímek 25</vt:lpstr>
      <vt:lpstr>Benzinové sekačky s pojezdem na přerostlou trávu 4 v 1</vt:lpstr>
      <vt:lpstr>DRUPOL XSZL53D-C</vt:lpstr>
      <vt:lpstr>Snímek 28</vt:lpstr>
      <vt:lpstr>Snímek 29</vt:lpstr>
      <vt:lpstr>Snímek 30</vt:lpstr>
      <vt:lpstr>DRUPOL 5220 LKT</vt:lpstr>
      <vt:lpstr>Snímek 32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ZAHRADNÍ SEKAČKY DRUPOL</dc:title>
  <dc:creator>expert</dc:creator>
  <cp:lastModifiedBy>expert</cp:lastModifiedBy>
  <cp:revision>16</cp:revision>
  <dcterms:created xsi:type="dcterms:W3CDTF">2012-07-13T20:50:42Z</dcterms:created>
  <dcterms:modified xsi:type="dcterms:W3CDTF">2012-07-14T14:13:43Z</dcterms:modified>
</cp:coreProperties>
</file>